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Lst>
  <p:sldSz cy="10287000" cx="18288000"/>
  <p:notesSz cx="6858000" cy="9144000"/>
  <p:embeddedFontLst>
    <p:embeddedFont>
      <p:font typeface="Poppins"/>
      <p:bold r:id="rId27"/>
      <p:boldItalic r:id="rId28"/>
    </p:embeddedFont>
    <p:embeddedFont>
      <p:font typeface="Poppins ExtraBold"/>
      <p:bold r:id="rId29"/>
      <p:boldItalic r:id="rId3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 uri="http://customooxmlschemas.google.com/">
      <go:slidesCustomData xmlns:go="http://customooxmlschemas.google.com/" r:id="rId31" roundtripDataSignature="AMtx7mgN/cT90DPunuvtv1G9O1DTd45Gs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font" Target="fonts/Poppins-boldItalic.fntdata"/><Relationship Id="rId27" Type="http://schemas.openxmlformats.org/officeDocument/2006/relationships/font" Target="fonts/Poppins-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PoppinsExtraBold-bold.fntdata"/><Relationship Id="rId7" Type="http://schemas.openxmlformats.org/officeDocument/2006/relationships/slide" Target="slides/slide2.xml"/><Relationship Id="rId8" Type="http://schemas.openxmlformats.org/officeDocument/2006/relationships/slide" Target="slides/slide3.xml"/><Relationship Id="rId31" Type="http://customschemas.google.com/relationships/presentationmetadata" Target="metadata"/><Relationship Id="rId30" Type="http://schemas.openxmlformats.org/officeDocument/2006/relationships/font" Target="fonts/PoppinsExtraBold-bold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6" name="Google Shape;86;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7" name="Google Shape;87;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8" name="Google Shape;308;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13c1818dd1d_1_2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5" name="Google Shape;325;g13c1818dd1d_1_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7" name="Google Shape;337;p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8" name="Google Shape;338;p1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0" name="Google Shape;350;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p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3" name="Google Shape;363;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p1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6" name="Google Shape;376;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p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9" name="Google Shape;389;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p1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9" name="Google Shape;409;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p2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5" name="Google Shape;425;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g13c1818dd1d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5" name="Google Shape;445;g13c1818dd1d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3" name="Google Shape;103;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4" name="Google Shape;104;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g13c1818dd1d_1_4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5" name="Google Shape;465;g13c1818dd1d_1_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p2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5" name="Google Shape;485;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6" name="Google Shape;126;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2" name="Google Shape;192;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8" name="Google Shape;228;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9" name="Google Shape;229;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7" name="Google Shape;247;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4" name="Google Shape;264;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1" name="Google Shape;281;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13c1818dd1d_1_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5" name="Google Shape;295;g13c1818dd1d_1_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 name="Shape 15"/>
        <p:cNvGrpSpPr/>
        <p:nvPr/>
      </p:nvGrpSpPr>
      <p:grpSpPr>
        <a:xfrm>
          <a:off x="0" y="0"/>
          <a:ext cx="0" cy="0"/>
          <a:chOff x="0" y="0"/>
          <a:chExt cx="0" cy="0"/>
        </a:xfrm>
      </p:grpSpPr>
      <p:sp>
        <p:nvSpPr>
          <p:cNvPr id="16" name="Google Shape;16;p2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 name="Google Shape;17;p2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 name="Google Shape;18;p2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2" name="Shape 72"/>
        <p:cNvGrpSpPr/>
        <p:nvPr/>
      </p:nvGrpSpPr>
      <p:grpSpPr>
        <a:xfrm>
          <a:off x="0" y="0"/>
          <a:ext cx="0" cy="0"/>
          <a:chOff x="0" y="0"/>
          <a:chExt cx="0" cy="0"/>
        </a:xfrm>
      </p:grpSpPr>
      <p:sp>
        <p:nvSpPr>
          <p:cNvPr id="73" name="Google Shape;73;p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37"/>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 name="Google Shape;75;p3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3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3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38"/>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38"/>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1" name="Google Shape;81;p3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3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3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 name="Shape 19"/>
        <p:cNvGrpSpPr/>
        <p:nvPr/>
      </p:nvGrpSpPr>
      <p:grpSpPr>
        <a:xfrm>
          <a:off x="0" y="0"/>
          <a:ext cx="0" cy="0"/>
          <a:chOff x="0" y="0"/>
          <a:chExt cx="0" cy="0"/>
        </a:xfrm>
      </p:grpSpPr>
      <p:sp>
        <p:nvSpPr>
          <p:cNvPr id="20" name="Google Shape;20;p29"/>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 name="Google Shape;21;p29"/>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22" name="Google Shape;22;p2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 name="Google Shape;23;p2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 name="Google Shape;24;p2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5" name="Shape 25"/>
        <p:cNvGrpSpPr/>
        <p:nvPr/>
      </p:nvGrpSpPr>
      <p:grpSpPr>
        <a:xfrm>
          <a:off x="0" y="0"/>
          <a:ext cx="0" cy="0"/>
          <a:chOff x="0" y="0"/>
          <a:chExt cx="0" cy="0"/>
        </a:xfrm>
      </p:grpSpPr>
      <p:sp>
        <p:nvSpPr>
          <p:cNvPr id="26" name="Google Shape;26;p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 name="Google Shape;27;p3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8" name="Google Shape;28;p3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3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3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1" name="Shape 31"/>
        <p:cNvGrpSpPr/>
        <p:nvPr/>
      </p:nvGrpSpPr>
      <p:grpSpPr>
        <a:xfrm>
          <a:off x="0" y="0"/>
          <a:ext cx="0" cy="0"/>
          <a:chOff x="0" y="0"/>
          <a:chExt cx="0" cy="0"/>
        </a:xfrm>
      </p:grpSpPr>
      <p:sp>
        <p:nvSpPr>
          <p:cNvPr id="32" name="Google Shape;32;p31"/>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3" name="Google Shape;33;p31"/>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34" name="Google Shape;34;p3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3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 name="Google Shape;36;p3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 name="Shape 37"/>
        <p:cNvGrpSpPr/>
        <p:nvPr/>
      </p:nvGrpSpPr>
      <p:grpSpPr>
        <a:xfrm>
          <a:off x="0" y="0"/>
          <a:ext cx="0" cy="0"/>
          <a:chOff x="0" y="0"/>
          <a:chExt cx="0" cy="0"/>
        </a:xfrm>
      </p:grpSpPr>
      <p:sp>
        <p:nvSpPr>
          <p:cNvPr id="38" name="Google Shape;38;p3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9" name="Google Shape;39;p3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0" name="Google Shape;40;p3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1" name="Google Shape;41;p3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3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3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4" name="Shape 44"/>
        <p:cNvGrpSpPr/>
        <p:nvPr/>
      </p:nvGrpSpPr>
      <p:grpSpPr>
        <a:xfrm>
          <a:off x="0" y="0"/>
          <a:ext cx="0" cy="0"/>
          <a:chOff x="0" y="0"/>
          <a:chExt cx="0" cy="0"/>
        </a:xfrm>
      </p:grpSpPr>
      <p:sp>
        <p:nvSpPr>
          <p:cNvPr id="45" name="Google Shape;45;p3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6" name="Google Shape;46;p33"/>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7" name="Google Shape;47;p3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8" name="Google Shape;48;p33"/>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 name="Google Shape;49;p3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50" name="Google Shape;50;p3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 name="Google Shape;51;p3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3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 name="Shape 53"/>
        <p:cNvGrpSpPr/>
        <p:nvPr/>
      </p:nvGrpSpPr>
      <p:grpSpPr>
        <a:xfrm>
          <a:off x="0" y="0"/>
          <a:ext cx="0" cy="0"/>
          <a:chOff x="0" y="0"/>
          <a:chExt cx="0" cy="0"/>
        </a:xfrm>
      </p:grpSpPr>
      <p:sp>
        <p:nvSpPr>
          <p:cNvPr id="54" name="Google Shape;54;p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5" name="Google Shape;55;p3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3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3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 name="Shape 58"/>
        <p:cNvGrpSpPr/>
        <p:nvPr/>
      </p:nvGrpSpPr>
      <p:grpSpPr>
        <a:xfrm>
          <a:off x="0" y="0"/>
          <a:ext cx="0" cy="0"/>
          <a:chOff x="0" y="0"/>
          <a:chExt cx="0" cy="0"/>
        </a:xfrm>
      </p:grpSpPr>
      <p:sp>
        <p:nvSpPr>
          <p:cNvPr id="59" name="Google Shape;59;p3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3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61" name="Google Shape;61;p3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2" name="Google Shape;62;p3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3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3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 name="Shape 65"/>
        <p:cNvGrpSpPr/>
        <p:nvPr/>
      </p:nvGrpSpPr>
      <p:grpSpPr>
        <a:xfrm>
          <a:off x="0" y="0"/>
          <a:ext cx="0" cy="0"/>
          <a:chOff x="0" y="0"/>
          <a:chExt cx="0" cy="0"/>
        </a:xfrm>
      </p:grpSpPr>
      <p:sp>
        <p:nvSpPr>
          <p:cNvPr id="66" name="Google Shape;66;p3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36"/>
          <p:cNvSpPr/>
          <p:nvPr>
            <p:ph idx="2" type="pic"/>
          </p:nvPr>
        </p:nvSpPr>
        <p:spPr>
          <a:xfrm>
            <a:off x="1792288" y="612775"/>
            <a:ext cx="5486400" cy="4114800"/>
          </a:xfrm>
          <a:prstGeom prst="rect">
            <a:avLst/>
          </a:prstGeom>
          <a:noFill/>
          <a:ln>
            <a:noFill/>
          </a:ln>
        </p:spPr>
      </p:sp>
      <p:sp>
        <p:nvSpPr>
          <p:cNvPr id="68" name="Google Shape;68;p3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9" name="Google Shape;69;p3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3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3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2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2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Google Shape;12;p2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2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2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 Id="rId4" Type="http://schemas.openxmlformats.org/officeDocument/2006/relationships/image" Target="../media/image18.jpg"/><Relationship Id="rId5" Type="http://schemas.openxmlformats.org/officeDocument/2006/relationships/image" Target="../media/image7.png"/><Relationship Id="rId6" Type="http://schemas.openxmlformats.org/officeDocument/2006/relationships/image" Target="../media/image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2.png"/><Relationship Id="rId4" Type="http://schemas.openxmlformats.org/officeDocument/2006/relationships/image" Target="../media/image8.png"/><Relationship Id="rId5" Type="http://schemas.openxmlformats.org/officeDocument/2006/relationships/image" Target="../media/image7.png"/><Relationship Id="rId6" Type="http://schemas.openxmlformats.org/officeDocument/2006/relationships/image" Target="../media/image5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2.png"/><Relationship Id="rId4" Type="http://schemas.openxmlformats.org/officeDocument/2006/relationships/image" Target="../media/image8.png"/><Relationship Id="rId5" Type="http://schemas.openxmlformats.org/officeDocument/2006/relationships/image" Target="../media/image7.png"/><Relationship Id="rId6" Type="http://schemas.openxmlformats.org/officeDocument/2006/relationships/image" Target="../media/image6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2.png"/><Relationship Id="rId4" Type="http://schemas.openxmlformats.org/officeDocument/2006/relationships/image" Target="../media/image8.png"/><Relationship Id="rId5" Type="http://schemas.openxmlformats.org/officeDocument/2006/relationships/image" Target="../media/image7.png"/><Relationship Id="rId6" Type="http://schemas.openxmlformats.org/officeDocument/2006/relationships/image" Target="../media/image5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2.png"/><Relationship Id="rId4" Type="http://schemas.openxmlformats.org/officeDocument/2006/relationships/image" Target="../media/image8.png"/><Relationship Id="rId5" Type="http://schemas.openxmlformats.org/officeDocument/2006/relationships/image" Target="../media/image7.png"/><Relationship Id="rId6" Type="http://schemas.openxmlformats.org/officeDocument/2006/relationships/image" Target="../media/image6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2.png"/><Relationship Id="rId4" Type="http://schemas.openxmlformats.org/officeDocument/2006/relationships/image" Target="../media/image8.png"/><Relationship Id="rId5" Type="http://schemas.openxmlformats.org/officeDocument/2006/relationships/image" Target="../media/image7.png"/><Relationship Id="rId6" Type="http://schemas.openxmlformats.org/officeDocument/2006/relationships/image" Target="../media/image7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2.png"/><Relationship Id="rId4" Type="http://schemas.openxmlformats.org/officeDocument/2006/relationships/image" Target="../media/image8.png"/><Relationship Id="rId5" Type="http://schemas.openxmlformats.org/officeDocument/2006/relationships/image" Target="../media/image7.png"/><Relationship Id="rId6" Type="http://schemas.openxmlformats.org/officeDocument/2006/relationships/image" Target="../media/image7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2.png"/><Relationship Id="rId4" Type="http://schemas.openxmlformats.org/officeDocument/2006/relationships/image" Target="../media/image8.png"/><Relationship Id="rId5" Type="http://schemas.openxmlformats.org/officeDocument/2006/relationships/image" Target="../media/image7.png"/><Relationship Id="rId6" Type="http://schemas.openxmlformats.org/officeDocument/2006/relationships/image" Target="../media/image8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76.jpg"/><Relationship Id="rId4" Type="http://schemas.openxmlformats.org/officeDocument/2006/relationships/image" Target="../media/image8.png"/><Relationship Id="rId5" Type="http://schemas.openxmlformats.org/officeDocument/2006/relationships/image" Target="../media/image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84.jpg"/><Relationship Id="rId4" Type="http://schemas.openxmlformats.org/officeDocument/2006/relationships/image" Target="../media/image12.png"/><Relationship Id="rId5" Type="http://schemas.openxmlformats.org/officeDocument/2006/relationships/image" Target="../media/image8.png"/><Relationship Id="rId6" Type="http://schemas.openxmlformats.org/officeDocument/2006/relationships/image" Target="../media/image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84.jpg"/><Relationship Id="rId4" Type="http://schemas.openxmlformats.org/officeDocument/2006/relationships/image" Target="../media/image12.png"/><Relationship Id="rId5" Type="http://schemas.openxmlformats.org/officeDocument/2006/relationships/image" Target="../media/image8.png"/><Relationship Id="rId6"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2.png"/><Relationship Id="rId4" Type="http://schemas.openxmlformats.org/officeDocument/2006/relationships/image" Target="../media/image11.jpg"/><Relationship Id="rId5" Type="http://schemas.openxmlformats.org/officeDocument/2006/relationships/image" Target="../media/image8.png"/><Relationship Id="rId6" Type="http://schemas.openxmlformats.org/officeDocument/2006/relationships/image" Target="../media/image7.png"/><Relationship Id="rId7" Type="http://schemas.openxmlformats.org/officeDocument/2006/relationships/image" Target="../media/image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84.jpg"/><Relationship Id="rId4" Type="http://schemas.openxmlformats.org/officeDocument/2006/relationships/image" Target="../media/image12.png"/><Relationship Id="rId5" Type="http://schemas.openxmlformats.org/officeDocument/2006/relationships/image" Target="../media/image8.png"/><Relationship Id="rId6" Type="http://schemas.openxmlformats.org/officeDocument/2006/relationships/image" Target="../media/image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88.png"/><Relationship Id="rId4" Type="http://schemas.openxmlformats.org/officeDocument/2006/relationships/image" Target="../media/image12.png"/><Relationship Id="rId5" Type="http://schemas.openxmlformats.org/officeDocument/2006/relationships/image" Target="../media/image8.png"/><Relationship Id="rId6" Type="http://schemas.openxmlformats.org/officeDocument/2006/relationships/image" Target="../media/image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2.png"/><Relationship Id="rId4" Type="http://schemas.openxmlformats.org/officeDocument/2006/relationships/image" Target="../media/image9.png"/><Relationship Id="rId5" Type="http://schemas.openxmlformats.org/officeDocument/2006/relationships/image" Target="../media/image15.png"/><Relationship Id="rId6" Type="http://schemas.openxmlformats.org/officeDocument/2006/relationships/image" Target="../media/image14.png"/><Relationship Id="rId7" Type="http://schemas.openxmlformats.org/officeDocument/2006/relationships/image" Target="../media/image7.png"/><Relationship Id="rId8" Type="http://schemas.openxmlformats.org/officeDocument/2006/relationships/image" Target="../media/image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9.png"/><Relationship Id="rId4" Type="http://schemas.openxmlformats.org/officeDocument/2006/relationships/image" Target="../media/image15.png"/><Relationship Id="rId5" Type="http://schemas.openxmlformats.org/officeDocument/2006/relationships/image" Target="../media/image27.png"/><Relationship Id="rId6" Type="http://schemas.openxmlformats.org/officeDocument/2006/relationships/image" Target="../media/image7.png"/><Relationship Id="rId7"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2.png"/><Relationship Id="rId4" Type="http://schemas.openxmlformats.org/officeDocument/2006/relationships/image" Target="../media/image29.jpg"/><Relationship Id="rId5" Type="http://schemas.openxmlformats.org/officeDocument/2006/relationships/image" Target="../media/image21.png"/><Relationship Id="rId6" Type="http://schemas.openxmlformats.org/officeDocument/2006/relationships/image" Target="../media/image7.png"/><Relationship Id="rId7"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2.png"/><Relationship Id="rId4" Type="http://schemas.openxmlformats.org/officeDocument/2006/relationships/image" Target="../media/image8.png"/><Relationship Id="rId5" Type="http://schemas.openxmlformats.org/officeDocument/2006/relationships/image" Target="../media/image7.png"/><Relationship Id="rId6" Type="http://schemas.openxmlformats.org/officeDocument/2006/relationships/image" Target="../media/image3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2.png"/><Relationship Id="rId4" Type="http://schemas.openxmlformats.org/officeDocument/2006/relationships/image" Target="../media/image8.png"/><Relationship Id="rId5" Type="http://schemas.openxmlformats.org/officeDocument/2006/relationships/image" Target="../media/image7.png"/><Relationship Id="rId6" Type="http://schemas.openxmlformats.org/officeDocument/2006/relationships/image" Target="../media/image4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2.png"/><Relationship Id="rId4" Type="http://schemas.openxmlformats.org/officeDocument/2006/relationships/image" Target="../media/image8.png"/><Relationship Id="rId5" Type="http://schemas.openxmlformats.org/officeDocument/2006/relationships/image" Target="../media/image7.png"/><Relationship Id="rId6" Type="http://schemas.openxmlformats.org/officeDocument/2006/relationships/image" Target="../media/image38.png"/><Relationship Id="rId7" Type="http://schemas.openxmlformats.org/officeDocument/2006/relationships/image" Target="../media/image41.png"/><Relationship Id="rId8" Type="http://schemas.openxmlformats.org/officeDocument/2006/relationships/image" Target="../media/image4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2.png"/><Relationship Id="rId4" Type="http://schemas.openxmlformats.org/officeDocument/2006/relationships/image" Target="../media/image8.png"/><Relationship Id="rId5" Type="http://schemas.openxmlformats.org/officeDocument/2006/relationships/image" Target="../media/image7.png"/><Relationship Id="rId6" Type="http://schemas.openxmlformats.org/officeDocument/2006/relationships/image" Target="../media/image42.png"/><Relationship Id="rId7" Type="http://schemas.openxmlformats.org/officeDocument/2006/relationships/image" Target="../media/image5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pic>
        <p:nvPicPr>
          <p:cNvPr id="89" name="Google Shape;89;p1"/>
          <p:cNvPicPr preferRelativeResize="0"/>
          <p:nvPr/>
        </p:nvPicPr>
        <p:blipFill rotWithShape="1">
          <a:blip r:embed="rId3">
            <a:alphaModFix amt="4000"/>
          </a:blip>
          <a:srcRect b="0" l="0" r="0" t="0"/>
          <a:stretch/>
        </p:blipFill>
        <p:spPr>
          <a:xfrm>
            <a:off x="-5402174" y="-6222578"/>
            <a:ext cx="11750063" cy="11732016"/>
          </a:xfrm>
          <a:prstGeom prst="rect">
            <a:avLst/>
          </a:prstGeom>
          <a:noFill/>
          <a:ln>
            <a:noFill/>
          </a:ln>
        </p:spPr>
      </p:pic>
      <p:pic>
        <p:nvPicPr>
          <p:cNvPr id="90" name="Google Shape;90;p1"/>
          <p:cNvPicPr preferRelativeResize="0"/>
          <p:nvPr/>
        </p:nvPicPr>
        <p:blipFill rotWithShape="1">
          <a:blip r:embed="rId3">
            <a:alphaModFix amt="4000"/>
          </a:blip>
          <a:srcRect b="0" l="0" r="0" t="0"/>
          <a:stretch/>
        </p:blipFill>
        <p:spPr>
          <a:xfrm>
            <a:off x="2313235" y="6991522"/>
            <a:ext cx="11750064" cy="11732015"/>
          </a:xfrm>
          <a:prstGeom prst="rect">
            <a:avLst/>
          </a:prstGeom>
          <a:noFill/>
          <a:ln>
            <a:noFill/>
          </a:ln>
        </p:spPr>
      </p:pic>
      <p:sp>
        <p:nvSpPr>
          <p:cNvPr id="91" name="Google Shape;91;p1"/>
          <p:cNvSpPr/>
          <p:nvPr/>
        </p:nvSpPr>
        <p:spPr>
          <a:xfrm>
            <a:off x="7750160" y="-356571"/>
            <a:ext cx="10993184" cy="10993184"/>
          </a:xfrm>
          <a:custGeom>
            <a:rect b="b" l="l" r="r" t="t"/>
            <a:pathLst>
              <a:path extrusionOk="0" h="6350000" w="6350000">
                <a:moveTo>
                  <a:pt x="0" y="6350000"/>
                </a:moveTo>
                <a:lnTo>
                  <a:pt x="6350000" y="6350000"/>
                </a:lnTo>
                <a:lnTo>
                  <a:pt x="6350000" y="0"/>
                </a:lnTo>
                <a:cubicBezTo>
                  <a:pt x="2843530" y="0"/>
                  <a:pt x="0" y="2843530"/>
                  <a:pt x="0" y="6350000"/>
                </a:cubicBezTo>
                <a:close/>
              </a:path>
            </a:pathLst>
          </a:custGeom>
          <a:blipFill rotWithShape="1">
            <a:blip r:embed="rId4">
              <a:alphaModFix/>
            </a:blip>
            <a:stretch>
              <a:fillRect b="0" l="-10570" r="-39424"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2" name="Google Shape;92;p1"/>
          <p:cNvCxnSpPr/>
          <p:nvPr/>
        </p:nvCxnSpPr>
        <p:spPr>
          <a:xfrm>
            <a:off x="1778891" y="7888938"/>
            <a:ext cx="1068688" cy="0"/>
          </a:xfrm>
          <a:prstGeom prst="straightConnector1">
            <a:avLst/>
          </a:prstGeom>
          <a:noFill/>
          <a:ln cap="flat" cmpd="sng" w="47625">
            <a:solidFill>
              <a:srgbClr val="004F8A"/>
            </a:solidFill>
            <a:prstDash val="solid"/>
            <a:round/>
            <a:headEnd len="sm" w="sm" type="none"/>
            <a:tailEnd len="sm" w="sm" type="none"/>
          </a:ln>
        </p:spPr>
      </p:cxnSp>
      <p:pic>
        <p:nvPicPr>
          <p:cNvPr id="93" name="Google Shape;93;p1"/>
          <p:cNvPicPr preferRelativeResize="0"/>
          <p:nvPr/>
        </p:nvPicPr>
        <p:blipFill rotWithShape="1">
          <a:blip r:embed="rId5">
            <a:alphaModFix/>
          </a:blip>
          <a:srcRect b="0" l="0" r="0" t="0"/>
          <a:stretch/>
        </p:blipFill>
        <p:spPr>
          <a:xfrm>
            <a:off x="-532332" y="243150"/>
            <a:ext cx="4049010" cy="1390160"/>
          </a:xfrm>
          <a:prstGeom prst="rect">
            <a:avLst/>
          </a:prstGeom>
          <a:noFill/>
          <a:ln>
            <a:noFill/>
          </a:ln>
        </p:spPr>
      </p:pic>
      <p:pic>
        <p:nvPicPr>
          <p:cNvPr id="94" name="Google Shape;94;p1"/>
          <p:cNvPicPr preferRelativeResize="0"/>
          <p:nvPr/>
        </p:nvPicPr>
        <p:blipFill rotWithShape="1">
          <a:blip r:embed="rId6">
            <a:alphaModFix/>
          </a:blip>
          <a:srcRect b="0" l="0" r="0" t="0"/>
          <a:stretch/>
        </p:blipFill>
        <p:spPr>
          <a:xfrm>
            <a:off x="2809479" y="257420"/>
            <a:ext cx="2557276" cy="1342570"/>
          </a:xfrm>
          <a:prstGeom prst="rect">
            <a:avLst/>
          </a:prstGeom>
          <a:noFill/>
          <a:ln>
            <a:noFill/>
          </a:ln>
        </p:spPr>
      </p:pic>
      <p:sp>
        <p:nvSpPr>
          <p:cNvPr id="95" name="Google Shape;95;p1"/>
          <p:cNvSpPr txBox="1"/>
          <p:nvPr/>
        </p:nvSpPr>
        <p:spPr>
          <a:xfrm>
            <a:off x="1028700" y="3214654"/>
            <a:ext cx="9118800" cy="1000800"/>
          </a:xfrm>
          <a:prstGeom prst="rect">
            <a:avLst/>
          </a:prstGeom>
          <a:noFill/>
          <a:ln>
            <a:noFill/>
          </a:ln>
        </p:spPr>
        <p:txBody>
          <a:bodyPr anchorCtr="0" anchor="t" bIns="0" lIns="0" spcFirstLastPara="1" rIns="0" wrap="square" tIns="0">
            <a:spAutoFit/>
          </a:bodyPr>
          <a:lstStyle/>
          <a:p>
            <a:pPr indent="0" lvl="0" marL="0" marR="0" rtl="0" algn="l">
              <a:lnSpc>
                <a:spcPct val="96004"/>
              </a:lnSpc>
              <a:spcBef>
                <a:spcPts val="0"/>
              </a:spcBef>
              <a:spcAft>
                <a:spcPts val="0"/>
              </a:spcAft>
              <a:buNone/>
            </a:pPr>
            <a:r>
              <a:rPr b="1" i="0" lang="en-US" sz="7208" u="none" cap="none" strike="noStrike">
                <a:solidFill>
                  <a:srgbClr val="004F8A"/>
                </a:solidFill>
                <a:latin typeface="Poppins"/>
                <a:ea typeface="Poppins"/>
                <a:cs typeface="Poppins"/>
                <a:sym typeface="Poppins"/>
              </a:rPr>
              <a:t>Capstone Project</a:t>
            </a:r>
            <a:endParaRPr/>
          </a:p>
        </p:txBody>
      </p:sp>
      <p:sp>
        <p:nvSpPr>
          <p:cNvPr id="96" name="Google Shape;96;p1"/>
          <p:cNvSpPr txBox="1"/>
          <p:nvPr/>
        </p:nvSpPr>
        <p:spPr>
          <a:xfrm>
            <a:off x="2198544" y="4482137"/>
            <a:ext cx="5319190" cy="601896"/>
          </a:xfrm>
          <a:prstGeom prst="rect">
            <a:avLst/>
          </a:prstGeom>
          <a:noFill/>
          <a:ln>
            <a:noFill/>
          </a:ln>
        </p:spPr>
        <p:txBody>
          <a:bodyPr anchorCtr="0" anchor="t" bIns="0" lIns="0" spcFirstLastPara="1" rIns="0" wrap="square" tIns="0">
            <a:spAutoFit/>
          </a:bodyPr>
          <a:lstStyle/>
          <a:p>
            <a:pPr indent="0" lvl="0" marL="0" marR="0" rtl="0" algn="ctr">
              <a:lnSpc>
                <a:spcPct val="95986"/>
              </a:lnSpc>
              <a:spcBef>
                <a:spcPts val="0"/>
              </a:spcBef>
              <a:spcAft>
                <a:spcPts val="0"/>
              </a:spcAft>
              <a:buNone/>
            </a:pPr>
            <a:r>
              <a:rPr b="1" i="0" lang="en-US" sz="4709" u="none" cap="none" strike="noStrike">
                <a:solidFill>
                  <a:srgbClr val="004F8A"/>
                </a:solidFill>
                <a:latin typeface="Poppins"/>
                <a:ea typeface="Poppins"/>
                <a:cs typeface="Poppins"/>
                <a:sym typeface="Poppins"/>
              </a:rPr>
              <a:t>MyEduSolve</a:t>
            </a:r>
            <a:endParaRPr b="1" i="0" sz="4709" u="none" cap="none" strike="noStrike">
              <a:solidFill>
                <a:srgbClr val="004F8A"/>
              </a:solidFill>
              <a:latin typeface="Poppins"/>
              <a:ea typeface="Poppins"/>
              <a:cs typeface="Poppins"/>
              <a:sym typeface="Poppins"/>
            </a:endParaRPr>
          </a:p>
        </p:txBody>
      </p:sp>
      <p:grpSp>
        <p:nvGrpSpPr>
          <p:cNvPr id="97" name="Google Shape;97;p1"/>
          <p:cNvGrpSpPr/>
          <p:nvPr/>
        </p:nvGrpSpPr>
        <p:grpSpPr>
          <a:xfrm>
            <a:off x="7754411" y="5509437"/>
            <a:ext cx="1897113" cy="1905617"/>
            <a:chOff x="1813" y="0"/>
            <a:chExt cx="809173" cy="812800"/>
          </a:xfrm>
        </p:grpSpPr>
        <p:sp>
          <p:nvSpPr>
            <p:cNvPr id="98" name="Google Shape;98;p1"/>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DC7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1"/>
            <p:cNvSpPr txBox="1"/>
            <p:nvPr/>
          </p:nvSpPr>
          <p:spPr>
            <a:xfrm>
              <a:off x="76200" y="9525"/>
              <a:ext cx="660400" cy="727075"/>
            </a:xfrm>
            <a:prstGeom prst="rect">
              <a:avLst/>
            </a:prstGeom>
            <a:noFill/>
            <a:ln>
              <a:noFill/>
            </a:ln>
          </p:spPr>
          <p:txBody>
            <a:bodyPr anchorCtr="0" anchor="ctr" bIns="50800" lIns="50800" spcFirstLastPara="1" rIns="50800" wrap="square" tIns="50800">
              <a:noAutofit/>
            </a:bodyPr>
            <a:lstStyle/>
            <a:p>
              <a:pPr indent="0" lvl="0" marL="0" marR="0" rtl="0" algn="ctr">
                <a:lnSpc>
                  <a:spcPct val="1943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00" name="Google Shape;100;p1"/>
          <p:cNvSpPr txBox="1"/>
          <p:nvPr/>
        </p:nvSpPr>
        <p:spPr>
          <a:xfrm>
            <a:off x="2198544" y="6241866"/>
            <a:ext cx="5319190" cy="601896"/>
          </a:xfrm>
          <a:prstGeom prst="rect">
            <a:avLst/>
          </a:prstGeom>
          <a:noFill/>
          <a:ln>
            <a:noFill/>
          </a:ln>
        </p:spPr>
        <p:txBody>
          <a:bodyPr anchorCtr="0" anchor="t" bIns="0" lIns="0" spcFirstLastPara="1" rIns="0" wrap="square" tIns="0">
            <a:spAutoFit/>
          </a:bodyPr>
          <a:lstStyle/>
          <a:p>
            <a:pPr indent="0" lvl="0" marL="0" marR="0" rtl="0" algn="ctr">
              <a:lnSpc>
                <a:spcPct val="95986"/>
              </a:lnSpc>
              <a:spcBef>
                <a:spcPts val="0"/>
              </a:spcBef>
              <a:spcAft>
                <a:spcPts val="0"/>
              </a:spcAft>
              <a:buNone/>
            </a:pPr>
            <a:r>
              <a:rPr b="1" i="0" lang="en-US" sz="4709" u="none" cap="none" strike="noStrike">
                <a:solidFill>
                  <a:srgbClr val="004F8A"/>
                </a:solidFill>
                <a:latin typeface="Poppins"/>
                <a:ea typeface="Poppins"/>
                <a:cs typeface="Poppins"/>
                <a:sym typeface="Poppins"/>
              </a:rPr>
              <a:t>Kelompok 12</a:t>
            </a:r>
            <a:endParaRPr b="1" i="0" sz="4709" u="none" cap="none" strike="noStrike">
              <a:solidFill>
                <a:srgbClr val="004F8A"/>
              </a:solidFill>
              <a:latin typeface="Poppins"/>
              <a:ea typeface="Poppins"/>
              <a:cs typeface="Poppins"/>
              <a:sym typeface="Poppins"/>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pic>
        <p:nvPicPr>
          <p:cNvPr id="310" name="Google Shape;310;p11"/>
          <p:cNvPicPr preferRelativeResize="0"/>
          <p:nvPr/>
        </p:nvPicPr>
        <p:blipFill rotWithShape="1">
          <a:blip r:embed="rId3">
            <a:alphaModFix amt="4000"/>
          </a:blip>
          <a:srcRect b="0" l="0" r="0" t="0"/>
          <a:stretch/>
        </p:blipFill>
        <p:spPr>
          <a:xfrm>
            <a:off x="11384268" y="-6999872"/>
            <a:ext cx="11750064" cy="11732015"/>
          </a:xfrm>
          <a:prstGeom prst="rect">
            <a:avLst/>
          </a:prstGeom>
          <a:noFill/>
          <a:ln>
            <a:noFill/>
          </a:ln>
        </p:spPr>
      </p:pic>
      <p:grpSp>
        <p:nvGrpSpPr>
          <p:cNvPr id="311" name="Google Shape;311;p11"/>
          <p:cNvGrpSpPr/>
          <p:nvPr/>
        </p:nvGrpSpPr>
        <p:grpSpPr>
          <a:xfrm>
            <a:off x="-197601" y="-26606"/>
            <a:ext cx="1866843" cy="1829929"/>
            <a:chOff x="1813" y="0"/>
            <a:chExt cx="809173" cy="812800"/>
          </a:xfrm>
        </p:grpSpPr>
        <p:sp>
          <p:nvSpPr>
            <p:cNvPr id="312" name="Google Shape;312;p11"/>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DC7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11"/>
            <p:cNvSpPr txBox="1"/>
            <p:nvPr/>
          </p:nvSpPr>
          <p:spPr>
            <a:xfrm>
              <a:off x="76200" y="9525"/>
              <a:ext cx="660400" cy="727075"/>
            </a:xfrm>
            <a:prstGeom prst="rect">
              <a:avLst/>
            </a:prstGeom>
            <a:noFill/>
            <a:ln>
              <a:noFill/>
            </a:ln>
          </p:spPr>
          <p:txBody>
            <a:bodyPr anchorCtr="0" anchor="ctr" bIns="50800" lIns="50800" spcFirstLastPara="1" rIns="50800" wrap="square" tIns="50800">
              <a:noAutofit/>
            </a:bodyPr>
            <a:lstStyle/>
            <a:p>
              <a:pPr indent="0" lvl="0" marL="0" marR="0" rtl="0" algn="ctr">
                <a:lnSpc>
                  <a:spcPct val="194388"/>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314" name="Google Shape;314;p11"/>
          <p:cNvSpPr txBox="1"/>
          <p:nvPr/>
        </p:nvSpPr>
        <p:spPr>
          <a:xfrm>
            <a:off x="1840860" y="362962"/>
            <a:ext cx="16218540" cy="1069139"/>
          </a:xfrm>
          <a:prstGeom prst="rect">
            <a:avLst/>
          </a:prstGeom>
          <a:noFill/>
          <a:ln>
            <a:noFill/>
          </a:ln>
        </p:spPr>
        <p:txBody>
          <a:bodyPr anchorCtr="0" anchor="t" bIns="0" lIns="0" spcFirstLastPara="1" rIns="0" wrap="square" tIns="0">
            <a:spAutoFit/>
          </a:bodyPr>
          <a:lstStyle/>
          <a:p>
            <a:pPr indent="0" lvl="0" marL="0" marR="0" rtl="0" algn="l">
              <a:lnSpc>
                <a:spcPct val="168796"/>
              </a:lnSpc>
              <a:spcBef>
                <a:spcPts val="0"/>
              </a:spcBef>
              <a:spcAft>
                <a:spcPts val="0"/>
              </a:spcAft>
              <a:buNone/>
            </a:pPr>
            <a:r>
              <a:rPr lang="en-US" sz="5400">
                <a:solidFill>
                  <a:schemeClr val="dk1"/>
                </a:solidFill>
                <a:latin typeface="Poppins ExtraBold"/>
                <a:ea typeface="Poppins ExtraBold"/>
                <a:cs typeface="Poppins ExtraBold"/>
                <a:sym typeface="Poppins ExtraBold"/>
              </a:rPr>
              <a:t>Identitas Peserta MyEduSolve</a:t>
            </a:r>
            <a:endParaRPr sz="5400">
              <a:solidFill>
                <a:schemeClr val="dk1"/>
              </a:solidFill>
              <a:latin typeface="Poppins ExtraBold"/>
              <a:ea typeface="Poppins ExtraBold"/>
              <a:cs typeface="Poppins ExtraBold"/>
              <a:sym typeface="Poppins ExtraBold"/>
            </a:endParaRPr>
          </a:p>
        </p:txBody>
      </p:sp>
      <p:cxnSp>
        <p:nvCxnSpPr>
          <p:cNvPr id="315" name="Google Shape;315;p11"/>
          <p:cNvCxnSpPr/>
          <p:nvPr/>
        </p:nvCxnSpPr>
        <p:spPr>
          <a:xfrm>
            <a:off x="8401466" y="9350175"/>
            <a:ext cx="2982802" cy="0"/>
          </a:xfrm>
          <a:prstGeom prst="straightConnector1">
            <a:avLst/>
          </a:prstGeom>
          <a:noFill/>
          <a:ln cap="flat" cmpd="sng" w="47625">
            <a:solidFill>
              <a:srgbClr val="FDC703"/>
            </a:solidFill>
            <a:prstDash val="solid"/>
            <a:round/>
            <a:headEnd len="sm" w="sm" type="none"/>
            <a:tailEnd len="sm" w="sm" type="none"/>
          </a:ln>
        </p:spPr>
      </p:cxnSp>
      <p:grpSp>
        <p:nvGrpSpPr>
          <p:cNvPr id="316" name="Google Shape;316;p11"/>
          <p:cNvGrpSpPr/>
          <p:nvPr/>
        </p:nvGrpSpPr>
        <p:grpSpPr>
          <a:xfrm>
            <a:off x="13647508" y="8662610"/>
            <a:ext cx="3831537" cy="1492765"/>
            <a:chOff x="0" y="-66675"/>
            <a:chExt cx="1215094" cy="473400"/>
          </a:xfrm>
        </p:grpSpPr>
        <p:sp>
          <p:nvSpPr>
            <p:cNvPr id="317" name="Google Shape;317;p11"/>
            <p:cNvSpPr/>
            <p:nvPr/>
          </p:nvSpPr>
          <p:spPr>
            <a:xfrm>
              <a:off x="203200" y="-326"/>
              <a:ext cx="1011894" cy="407051"/>
            </a:xfrm>
            <a:custGeom>
              <a:rect b="b" l="l" r="r" t="t"/>
              <a:pathLst>
                <a:path extrusionOk="0" h="407051" w="1011894">
                  <a:moveTo>
                    <a:pt x="1011894" y="326"/>
                  </a:moveTo>
                  <a:cubicBezTo>
                    <a:pt x="939081" y="0"/>
                    <a:pt x="871660" y="38659"/>
                    <a:pt x="835159" y="101663"/>
                  </a:cubicBezTo>
                  <a:cubicBezTo>
                    <a:pt x="798658" y="164667"/>
                    <a:pt x="798658" y="242385"/>
                    <a:pt x="835159" y="305389"/>
                  </a:cubicBezTo>
                  <a:cubicBezTo>
                    <a:pt x="871660" y="368393"/>
                    <a:pt x="939081" y="407052"/>
                    <a:pt x="1011894" y="406726"/>
                  </a:cubicBezTo>
                  <a:lnTo>
                    <a:pt x="0" y="406726"/>
                  </a:lnTo>
                  <a:cubicBezTo>
                    <a:pt x="72813" y="407052"/>
                    <a:pt x="140234" y="368393"/>
                    <a:pt x="176735" y="305389"/>
                  </a:cubicBezTo>
                  <a:cubicBezTo>
                    <a:pt x="213236" y="242385"/>
                    <a:pt x="213236" y="164667"/>
                    <a:pt x="176735" y="101663"/>
                  </a:cubicBezTo>
                  <a:cubicBezTo>
                    <a:pt x="140234" y="38659"/>
                    <a:pt x="72813" y="0"/>
                    <a:pt x="0" y="326"/>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11"/>
            <p:cNvSpPr txBox="1"/>
            <p:nvPr/>
          </p:nvSpPr>
          <p:spPr>
            <a:xfrm>
              <a:off x="0" y="-66675"/>
              <a:ext cx="812800" cy="473075"/>
            </a:xfrm>
            <a:prstGeom prst="rect">
              <a:avLst/>
            </a:prstGeom>
            <a:noFill/>
            <a:ln>
              <a:noFill/>
            </a:ln>
          </p:spPr>
          <p:txBody>
            <a:bodyPr anchorCtr="0" anchor="ctr" bIns="50800" lIns="50800" spcFirstLastPara="1" rIns="50800" wrap="square" tIns="50800">
              <a:noAutofit/>
            </a:bodyPr>
            <a:lstStyle/>
            <a:p>
              <a:pPr indent="0" lvl="0" marL="0" marR="0" rtl="0" algn="ctr">
                <a:lnSpc>
                  <a:spcPct val="194388"/>
                </a:lnSpc>
                <a:spcBef>
                  <a:spcPts val="0"/>
                </a:spcBef>
                <a:spcAft>
                  <a:spcPts val="0"/>
                </a:spcAft>
                <a:buNone/>
              </a:pPr>
              <a:r>
                <a:t/>
              </a:r>
              <a:endParaRPr sz="1800">
                <a:solidFill>
                  <a:schemeClr val="dk1"/>
                </a:solidFill>
                <a:latin typeface="Calibri"/>
                <a:ea typeface="Calibri"/>
                <a:cs typeface="Calibri"/>
                <a:sym typeface="Calibri"/>
              </a:endParaRPr>
            </a:p>
          </p:txBody>
        </p:sp>
      </p:grpSp>
      <p:pic>
        <p:nvPicPr>
          <p:cNvPr id="319" name="Google Shape;319;p11"/>
          <p:cNvPicPr preferRelativeResize="0"/>
          <p:nvPr/>
        </p:nvPicPr>
        <p:blipFill rotWithShape="1">
          <a:blip r:embed="rId4">
            <a:alphaModFix/>
          </a:blip>
          <a:srcRect b="0" l="0" r="0" t="0"/>
          <a:stretch/>
        </p:blipFill>
        <p:spPr>
          <a:xfrm>
            <a:off x="15897853" y="9030416"/>
            <a:ext cx="1990767" cy="1045153"/>
          </a:xfrm>
          <a:prstGeom prst="rect">
            <a:avLst/>
          </a:prstGeom>
          <a:noFill/>
          <a:ln>
            <a:noFill/>
          </a:ln>
        </p:spPr>
      </p:pic>
      <p:pic>
        <p:nvPicPr>
          <p:cNvPr id="320" name="Google Shape;320;p11"/>
          <p:cNvPicPr preferRelativeResize="0"/>
          <p:nvPr/>
        </p:nvPicPr>
        <p:blipFill rotWithShape="1">
          <a:blip r:embed="rId5">
            <a:alphaModFix/>
          </a:blip>
          <a:srcRect b="0" l="0" r="0" t="0"/>
          <a:stretch/>
        </p:blipFill>
        <p:spPr>
          <a:xfrm>
            <a:off x="13193206" y="8912245"/>
            <a:ext cx="3503051" cy="1202714"/>
          </a:xfrm>
          <a:prstGeom prst="rect">
            <a:avLst/>
          </a:prstGeom>
          <a:noFill/>
          <a:ln>
            <a:noFill/>
          </a:ln>
        </p:spPr>
      </p:pic>
      <p:sp>
        <p:nvSpPr>
          <p:cNvPr id="321" name="Google Shape;321;p11"/>
          <p:cNvSpPr txBox="1"/>
          <p:nvPr/>
        </p:nvSpPr>
        <p:spPr>
          <a:xfrm>
            <a:off x="301769" y="435866"/>
            <a:ext cx="868101"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5400">
                <a:solidFill>
                  <a:schemeClr val="lt1"/>
                </a:solidFill>
                <a:latin typeface="Poppins ExtraBold"/>
                <a:ea typeface="Poppins ExtraBold"/>
                <a:cs typeface="Poppins ExtraBold"/>
                <a:sym typeface="Poppins ExtraBold"/>
              </a:rPr>
              <a:t>3.</a:t>
            </a:r>
            <a:endParaRPr sz="5400">
              <a:solidFill>
                <a:schemeClr val="lt1"/>
              </a:solidFill>
              <a:latin typeface="Poppins ExtraBold"/>
              <a:ea typeface="Poppins ExtraBold"/>
              <a:cs typeface="Poppins ExtraBold"/>
              <a:sym typeface="Poppins ExtraBold"/>
            </a:endParaRPr>
          </a:p>
        </p:txBody>
      </p:sp>
      <p:pic>
        <p:nvPicPr>
          <p:cNvPr id="322" name="Google Shape;322;p11"/>
          <p:cNvPicPr preferRelativeResize="0"/>
          <p:nvPr/>
        </p:nvPicPr>
        <p:blipFill>
          <a:blip r:embed="rId6">
            <a:alphaModFix/>
          </a:blip>
          <a:stretch>
            <a:fillRect/>
          </a:stretch>
        </p:blipFill>
        <p:spPr>
          <a:xfrm>
            <a:off x="1802129" y="1359198"/>
            <a:ext cx="14683726" cy="797956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pic>
        <p:nvPicPr>
          <p:cNvPr id="327" name="Google Shape;327;g13c1818dd1d_1_25"/>
          <p:cNvPicPr preferRelativeResize="0"/>
          <p:nvPr/>
        </p:nvPicPr>
        <p:blipFill rotWithShape="1">
          <a:blip r:embed="rId3">
            <a:alphaModFix amt="4000"/>
          </a:blip>
          <a:srcRect b="0" l="0" r="0" t="0"/>
          <a:stretch/>
        </p:blipFill>
        <p:spPr>
          <a:xfrm>
            <a:off x="11384268" y="-6999872"/>
            <a:ext cx="11750063" cy="11732016"/>
          </a:xfrm>
          <a:prstGeom prst="rect">
            <a:avLst/>
          </a:prstGeom>
          <a:noFill/>
          <a:ln>
            <a:noFill/>
          </a:ln>
        </p:spPr>
      </p:pic>
      <p:cxnSp>
        <p:nvCxnSpPr>
          <p:cNvPr id="328" name="Google Shape;328;g13c1818dd1d_1_25"/>
          <p:cNvCxnSpPr/>
          <p:nvPr/>
        </p:nvCxnSpPr>
        <p:spPr>
          <a:xfrm>
            <a:off x="8401466" y="9350175"/>
            <a:ext cx="2982900" cy="0"/>
          </a:xfrm>
          <a:prstGeom prst="straightConnector1">
            <a:avLst/>
          </a:prstGeom>
          <a:noFill/>
          <a:ln cap="flat" cmpd="sng" w="47625">
            <a:solidFill>
              <a:srgbClr val="FDC703"/>
            </a:solidFill>
            <a:prstDash val="solid"/>
            <a:round/>
            <a:headEnd len="sm" w="sm" type="none"/>
            <a:tailEnd len="sm" w="sm" type="none"/>
          </a:ln>
        </p:spPr>
      </p:cxnSp>
      <p:grpSp>
        <p:nvGrpSpPr>
          <p:cNvPr id="329" name="Google Shape;329;g13c1818dd1d_1_25"/>
          <p:cNvGrpSpPr/>
          <p:nvPr/>
        </p:nvGrpSpPr>
        <p:grpSpPr>
          <a:xfrm>
            <a:off x="13647508" y="8662609"/>
            <a:ext cx="3831556" cy="1492772"/>
            <a:chOff x="0" y="-66675"/>
            <a:chExt cx="1215094" cy="473400"/>
          </a:xfrm>
        </p:grpSpPr>
        <p:sp>
          <p:nvSpPr>
            <p:cNvPr id="330" name="Google Shape;330;g13c1818dd1d_1_25"/>
            <p:cNvSpPr/>
            <p:nvPr/>
          </p:nvSpPr>
          <p:spPr>
            <a:xfrm>
              <a:off x="203200" y="-326"/>
              <a:ext cx="1011894" cy="407051"/>
            </a:xfrm>
            <a:custGeom>
              <a:rect b="b" l="l" r="r" t="t"/>
              <a:pathLst>
                <a:path extrusionOk="0" h="407051" w="1011894">
                  <a:moveTo>
                    <a:pt x="1011894" y="326"/>
                  </a:moveTo>
                  <a:cubicBezTo>
                    <a:pt x="939081" y="0"/>
                    <a:pt x="871660" y="38659"/>
                    <a:pt x="835159" y="101663"/>
                  </a:cubicBezTo>
                  <a:cubicBezTo>
                    <a:pt x="798658" y="164667"/>
                    <a:pt x="798658" y="242385"/>
                    <a:pt x="835159" y="305389"/>
                  </a:cubicBezTo>
                  <a:cubicBezTo>
                    <a:pt x="871660" y="368393"/>
                    <a:pt x="939081" y="407052"/>
                    <a:pt x="1011894" y="406726"/>
                  </a:cubicBezTo>
                  <a:lnTo>
                    <a:pt x="0" y="406726"/>
                  </a:lnTo>
                  <a:cubicBezTo>
                    <a:pt x="72813" y="407052"/>
                    <a:pt x="140234" y="368393"/>
                    <a:pt x="176735" y="305389"/>
                  </a:cubicBezTo>
                  <a:cubicBezTo>
                    <a:pt x="213236" y="242385"/>
                    <a:pt x="213236" y="164667"/>
                    <a:pt x="176735" y="101663"/>
                  </a:cubicBezTo>
                  <a:cubicBezTo>
                    <a:pt x="140234" y="38659"/>
                    <a:pt x="72813" y="0"/>
                    <a:pt x="0" y="326"/>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g13c1818dd1d_1_25"/>
            <p:cNvSpPr txBox="1"/>
            <p:nvPr/>
          </p:nvSpPr>
          <p:spPr>
            <a:xfrm>
              <a:off x="0" y="-66675"/>
              <a:ext cx="812700" cy="473100"/>
            </a:xfrm>
            <a:prstGeom prst="rect">
              <a:avLst/>
            </a:prstGeom>
            <a:noFill/>
            <a:ln>
              <a:noFill/>
            </a:ln>
          </p:spPr>
          <p:txBody>
            <a:bodyPr anchorCtr="0" anchor="ctr" bIns="50800" lIns="50800" spcFirstLastPara="1" rIns="50800" wrap="square" tIns="50800">
              <a:noAutofit/>
            </a:bodyPr>
            <a:lstStyle/>
            <a:p>
              <a:pPr indent="0" lvl="0" marL="0" marR="0" rtl="0" algn="ctr">
                <a:lnSpc>
                  <a:spcPct val="194388"/>
                </a:lnSpc>
                <a:spcBef>
                  <a:spcPts val="0"/>
                </a:spcBef>
                <a:spcAft>
                  <a:spcPts val="0"/>
                </a:spcAft>
                <a:buNone/>
              </a:pPr>
              <a:r>
                <a:t/>
              </a:r>
              <a:endParaRPr sz="1800">
                <a:solidFill>
                  <a:schemeClr val="dk1"/>
                </a:solidFill>
                <a:latin typeface="Calibri"/>
                <a:ea typeface="Calibri"/>
                <a:cs typeface="Calibri"/>
                <a:sym typeface="Calibri"/>
              </a:endParaRPr>
            </a:p>
          </p:txBody>
        </p:sp>
      </p:grpSp>
      <p:pic>
        <p:nvPicPr>
          <p:cNvPr id="332" name="Google Shape;332;g13c1818dd1d_1_25"/>
          <p:cNvPicPr preferRelativeResize="0"/>
          <p:nvPr/>
        </p:nvPicPr>
        <p:blipFill rotWithShape="1">
          <a:blip r:embed="rId4">
            <a:alphaModFix/>
          </a:blip>
          <a:srcRect b="0" l="0" r="0" t="0"/>
          <a:stretch/>
        </p:blipFill>
        <p:spPr>
          <a:xfrm>
            <a:off x="15897853" y="9030416"/>
            <a:ext cx="1990766" cy="1045153"/>
          </a:xfrm>
          <a:prstGeom prst="rect">
            <a:avLst/>
          </a:prstGeom>
          <a:noFill/>
          <a:ln>
            <a:noFill/>
          </a:ln>
        </p:spPr>
      </p:pic>
      <p:pic>
        <p:nvPicPr>
          <p:cNvPr id="333" name="Google Shape;333;g13c1818dd1d_1_25"/>
          <p:cNvPicPr preferRelativeResize="0"/>
          <p:nvPr/>
        </p:nvPicPr>
        <p:blipFill rotWithShape="1">
          <a:blip r:embed="rId5">
            <a:alphaModFix/>
          </a:blip>
          <a:srcRect b="0" l="0" r="0" t="0"/>
          <a:stretch/>
        </p:blipFill>
        <p:spPr>
          <a:xfrm>
            <a:off x="13193206" y="8912245"/>
            <a:ext cx="3503052" cy="1202714"/>
          </a:xfrm>
          <a:prstGeom prst="rect">
            <a:avLst/>
          </a:prstGeom>
          <a:noFill/>
          <a:ln>
            <a:noFill/>
          </a:ln>
        </p:spPr>
      </p:pic>
      <p:pic>
        <p:nvPicPr>
          <p:cNvPr id="334" name="Google Shape;334;g13c1818dd1d_1_25"/>
          <p:cNvPicPr preferRelativeResize="0"/>
          <p:nvPr/>
        </p:nvPicPr>
        <p:blipFill>
          <a:blip r:embed="rId6">
            <a:alphaModFix/>
          </a:blip>
          <a:stretch>
            <a:fillRect/>
          </a:stretch>
        </p:blipFill>
        <p:spPr>
          <a:xfrm>
            <a:off x="901063" y="1114851"/>
            <a:ext cx="16485874" cy="8057308"/>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pic>
        <p:nvPicPr>
          <p:cNvPr id="340" name="Google Shape;340;p14"/>
          <p:cNvPicPr preferRelativeResize="0"/>
          <p:nvPr/>
        </p:nvPicPr>
        <p:blipFill rotWithShape="1">
          <a:blip r:embed="rId3">
            <a:alphaModFix amt="4000"/>
          </a:blip>
          <a:srcRect b="0" l="0" r="0" t="0"/>
          <a:stretch/>
        </p:blipFill>
        <p:spPr>
          <a:xfrm>
            <a:off x="11384268" y="-6999872"/>
            <a:ext cx="11750064" cy="11732015"/>
          </a:xfrm>
          <a:prstGeom prst="rect">
            <a:avLst/>
          </a:prstGeom>
          <a:noFill/>
          <a:ln>
            <a:noFill/>
          </a:ln>
        </p:spPr>
      </p:pic>
      <p:cxnSp>
        <p:nvCxnSpPr>
          <p:cNvPr id="341" name="Google Shape;341;p14"/>
          <p:cNvCxnSpPr/>
          <p:nvPr/>
        </p:nvCxnSpPr>
        <p:spPr>
          <a:xfrm>
            <a:off x="8401466" y="9350175"/>
            <a:ext cx="2982802" cy="0"/>
          </a:xfrm>
          <a:prstGeom prst="straightConnector1">
            <a:avLst/>
          </a:prstGeom>
          <a:noFill/>
          <a:ln cap="flat" cmpd="sng" w="47625">
            <a:solidFill>
              <a:srgbClr val="FDC703"/>
            </a:solidFill>
            <a:prstDash val="solid"/>
            <a:round/>
            <a:headEnd len="sm" w="sm" type="none"/>
            <a:tailEnd len="sm" w="sm" type="none"/>
          </a:ln>
        </p:spPr>
      </p:cxnSp>
      <p:grpSp>
        <p:nvGrpSpPr>
          <p:cNvPr id="342" name="Google Shape;342;p14"/>
          <p:cNvGrpSpPr/>
          <p:nvPr/>
        </p:nvGrpSpPr>
        <p:grpSpPr>
          <a:xfrm>
            <a:off x="13647508" y="8662610"/>
            <a:ext cx="3831537" cy="1492765"/>
            <a:chOff x="0" y="-66675"/>
            <a:chExt cx="1215094" cy="473400"/>
          </a:xfrm>
        </p:grpSpPr>
        <p:sp>
          <p:nvSpPr>
            <p:cNvPr id="343" name="Google Shape;343;p14"/>
            <p:cNvSpPr/>
            <p:nvPr/>
          </p:nvSpPr>
          <p:spPr>
            <a:xfrm>
              <a:off x="203200" y="-326"/>
              <a:ext cx="1011894" cy="407051"/>
            </a:xfrm>
            <a:custGeom>
              <a:rect b="b" l="l" r="r" t="t"/>
              <a:pathLst>
                <a:path extrusionOk="0" h="407051" w="1011894">
                  <a:moveTo>
                    <a:pt x="1011894" y="326"/>
                  </a:moveTo>
                  <a:cubicBezTo>
                    <a:pt x="939081" y="0"/>
                    <a:pt x="871660" y="38659"/>
                    <a:pt x="835159" y="101663"/>
                  </a:cubicBezTo>
                  <a:cubicBezTo>
                    <a:pt x="798658" y="164667"/>
                    <a:pt x="798658" y="242385"/>
                    <a:pt x="835159" y="305389"/>
                  </a:cubicBezTo>
                  <a:cubicBezTo>
                    <a:pt x="871660" y="368393"/>
                    <a:pt x="939081" y="407052"/>
                    <a:pt x="1011894" y="406726"/>
                  </a:cubicBezTo>
                  <a:lnTo>
                    <a:pt x="0" y="406726"/>
                  </a:lnTo>
                  <a:cubicBezTo>
                    <a:pt x="72813" y="407052"/>
                    <a:pt x="140234" y="368393"/>
                    <a:pt x="176735" y="305389"/>
                  </a:cubicBezTo>
                  <a:cubicBezTo>
                    <a:pt x="213236" y="242385"/>
                    <a:pt x="213236" y="164667"/>
                    <a:pt x="176735" y="101663"/>
                  </a:cubicBezTo>
                  <a:cubicBezTo>
                    <a:pt x="140234" y="38659"/>
                    <a:pt x="72813" y="0"/>
                    <a:pt x="0" y="326"/>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14"/>
            <p:cNvSpPr txBox="1"/>
            <p:nvPr/>
          </p:nvSpPr>
          <p:spPr>
            <a:xfrm>
              <a:off x="0" y="-66675"/>
              <a:ext cx="812800" cy="473075"/>
            </a:xfrm>
            <a:prstGeom prst="rect">
              <a:avLst/>
            </a:prstGeom>
            <a:noFill/>
            <a:ln>
              <a:noFill/>
            </a:ln>
          </p:spPr>
          <p:txBody>
            <a:bodyPr anchorCtr="0" anchor="ctr" bIns="50800" lIns="50800" spcFirstLastPara="1" rIns="50800" wrap="square" tIns="50800">
              <a:noAutofit/>
            </a:bodyPr>
            <a:lstStyle/>
            <a:p>
              <a:pPr indent="0" lvl="0" marL="0" marR="0" rtl="0" algn="ctr">
                <a:lnSpc>
                  <a:spcPct val="194388"/>
                </a:lnSpc>
                <a:spcBef>
                  <a:spcPts val="0"/>
                </a:spcBef>
                <a:spcAft>
                  <a:spcPts val="0"/>
                </a:spcAft>
                <a:buNone/>
              </a:pPr>
              <a:r>
                <a:t/>
              </a:r>
              <a:endParaRPr sz="1800">
                <a:solidFill>
                  <a:schemeClr val="dk1"/>
                </a:solidFill>
                <a:latin typeface="Calibri"/>
                <a:ea typeface="Calibri"/>
                <a:cs typeface="Calibri"/>
                <a:sym typeface="Calibri"/>
              </a:endParaRPr>
            </a:p>
          </p:txBody>
        </p:sp>
      </p:grpSp>
      <p:pic>
        <p:nvPicPr>
          <p:cNvPr id="345" name="Google Shape;345;p14"/>
          <p:cNvPicPr preferRelativeResize="0"/>
          <p:nvPr/>
        </p:nvPicPr>
        <p:blipFill rotWithShape="1">
          <a:blip r:embed="rId4">
            <a:alphaModFix/>
          </a:blip>
          <a:srcRect b="0" l="0" r="0" t="0"/>
          <a:stretch/>
        </p:blipFill>
        <p:spPr>
          <a:xfrm>
            <a:off x="15897853" y="9030416"/>
            <a:ext cx="1990767" cy="1045153"/>
          </a:xfrm>
          <a:prstGeom prst="rect">
            <a:avLst/>
          </a:prstGeom>
          <a:noFill/>
          <a:ln>
            <a:noFill/>
          </a:ln>
        </p:spPr>
      </p:pic>
      <p:pic>
        <p:nvPicPr>
          <p:cNvPr id="346" name="Google Shape;346;p14"/>
          <p:cNvPicPr preferRelativeResize="0"/>
          <p:nvPr/>
        </p:nvPicPr>
        <p:blipFill rotWithShape="1">
          <a:blip r:embed="rId5">
            <a:alphaModFix/>
          </a:blip>
          <a:srcRect b="0" l="0" r="0" t="0"/>
          <a:stretch/>
        </p:blipFill>
        <p:spPr>
          <a:xfrm>
            <a:off x="13193206" y="8912245"/>
            <a:ext cx="3503051" cy="1202714"/>
          </a:xfrm>
          <a:prstGeom prst="rect">
            <a:avLst/>
          </a:prstGeom>
          <a:noFill/>
          <a:ln>
            <a:noFill/>
          </a:ln>
        </p:spPr>
      </p:pic>
      <p:pic>
        <p:nvPicPr>
          <p:cNvPr id="347" name="Google Shape;347;p14"/>
          <p:cNvPicPr preferRelativeResize="0"/>
          <p:nvPr/>
        </p:nvPicPr>
        <p:blipFill>
          <a:blip r:embed="rId6">
            <a:alphaModFix/>
          </a:blip>
          <a:stretch>
            <a:fillRect/>
          </a:stretch>
        </p:blipFill>
        <p:spPr>
          <a:xfrm>
            <a:off x="715451" y="1539538"/>
            <a:ext cx="16857096" cy="720792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pic>
        <p:nvPicPr>
          <p:cNvPr id="352" name="Google Shape;352;p12"/>
          <p:cNvPicPr preferRelativeResize="0"/>
          <p:nvPr/>
        </p:nvPicPr>
        <p:blipFill rotWithShape="1">
          <a:blip r:embed="rId3">
            <a:alphaModFix amt="4000"/>
          </a:blip>
          <a:srcRect b="0" l="0" r="0" t="0"/>
          <a:stretch/>
        </p:blipFill>
        <p:spPr>
          <a:xfrm>
            <a:off x="11384268" y="-6999872"/>
            <a:ext cx="11750064" cy="11732015"/>
          </a:xfrm>
          <a:prstGeom prst="rect">
            <a:avLst/>
          </a:prstGeom>
          <a:noFill/>
          <a:ln>
            <a:noFill/>
          </a:ln>
        </p:spPr>
      </p:pic>
      <p:sp>
        <p:nvSpPr>
          <p:cNvPr id="353" name="Google Shape;353;p12"/>
          <p:cNvSpPr txBox="1"/>
          <p:nvPr/>
        </p:nvSpPr>
        <p:spPr>
          <a:xfrm>
            <a:off x="233116" y="7857149"/>
            <a:ext cx="14937900" cy="21087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800">
                <a:solidFill>
                  <a:schemeClr val="dk1"/>
                </a:solidFill>
                <a:latin typeface="Calibri"/>
                <a:ea typeface="Calibri"/>
                <a:cs typeface="Calibri"/>
                <a:sym typeface="Calibri"/>
              </a:rPr>
              <a:t>Berdasarkan chart diatas, pada tingkat pendidikan </a:t>
            </a:r>
            <a:r>
              <a:rPr b="1" lang="en-US" sz="2800">
                <a:solidFill>
                  <a:schemeClr val="dk1"/>
                </a:solidFill>
                <a:latin typeface="Calibri"/>
                <a:ea typeface="Calibri"/>
                <a:cs typeface="Calibri"/>
                <a:sym typeface="Calibri"/>
              </a:rPr>
              <a:t>S1-S3</a:t>
            </a:r>
            <a:r>
              <a:rPr lang="en-US" sz="2800">
                <a:solidFill>
                  <a:schemeClr val="dk1"/>
                </a:solidFill>
                <a:latin typeface="Calibri"/>
                <a:ea typeface="Calibri"/>
                <a:cs typeface="Calibri"/>
                <a:sym typeface="Calibri"/>
              </a:rPr>
              <a:t> dan </a:t>
            </a:r>
            <a:r>
              <a:rPr b="1" lang="en-US" sz="2800">
                <a:solidFill>
                  <a:schemeClr val="dk1"/>
                </a:solidFill>
                <a:latin typeface="Calibri"/>
                <a:ea typeface="Calibri"/>
                <a:cs typeface="Calibri"/>
                <a:sym typeface="Calibri"/>
              </a:rPr>
              <a:t>D1-D4</a:t>
            </a:r>
            <a:r>
              <a:rPr lang="en-US" sz="2800">
                <a:solidFill>
                  <a:schemeClr val="dk1"/>
                </a:solidFill>
                <a:latin typeface="Calibri"/>
                <a:ea typeface="Calibri"/>
                <a:cs typeface="Calibri"/>
                <a:sym typeface="Calibri"/>
              </a:rPr>
              <a:t> topik kegiatan </a:t>
            </a:r>
            <a:r>
              <a:rPr b="1" lang="en-US" sz="2800">
                <a:solidFill>
                  <a:schemeClr val="dk1"/>
                </a:solidFill>
                <a:latin typeface="Calibri"/>
                <a:ea typeface="Calibri"/>
                <a:cs typeface="Calibri"/>
                <a:sym typeface="Calibri"/>
              </a:rPr>
              <a:t>“rumus excel untuk pekerja kantoran”</a:t>
            </a:r>
            <a:r>
              <a:rPr lang="en-US" sz="2800">
                <a:solidFill>
                  <a:schemeClr val="dk1"/>
                </a:solidFill>
                <a:latin typeface="Calibri"/>
                <a:ea typeface="Calibri"/>
                <a:cs typeface="Calibri"/>
                <a:sym typeface="Calibri"/>
              </a:rPr>
              <a:t> merupakan topik terpopuler. berbeda dengan tingkat </a:t>
            </a:r>
            <a:r>
              <a:rPr b="1" lang="en-US" sz="2800">
                <a:solidFill>
                  <a:schemeClr val="dk1"/>
                </a:solidFill>
                <a:latin typeface="Calibri"/>
                <a:ea typeface="Calibri"/>
                <a:cs typeface="Calibri"/>
                <a:sym typeface="Calibri"/>
              </a:rPr>
              <a:t>SMA/SMK</a:t>
            </a:r>
            <a:r>
              <a:rPr lang="en-US" sz="2800">
                <a:solidFill>
                  <a:schemeClr val="dk1"/>
                </a:solidFill>
                <a:latin typeface="Calibri"/>
                <a:ea typeface="Calibri"/>
                <a:cs typeface="Calibri"/>
                <a:sym typeface="Calibri"/>
              </a:rPr>
              <a:t>, topik </a:t>
            </a:r>
            <a:r>
              <a:rPr b="1" lang="en-US" sz="2800">
                <a:solidFill>
                  <a:schemeClr val="dk1"/>
                </a:solidFill>
                <a:latin typeface="Calibri"/>
                <a:ea typeface="Calibri"/>
                <a:cs typeface="Calibri"/>
                <a:sym typeface="Calibri"/>
              </a:rPr>
              <a:t>“Fungsi Dasar Excel”</a:t>
            </a:r>
            <a:r>
              <a:rPr lang="en-US" sz="2800">
                <a:solidFill>
                  <a:schemeClr val="dk1"/>
                </a:solidFill>
                <a:latin typeface="Calibri"/>
                <a:ea typeface="Calibri"/>
                <a:cs typeface="Calibri"/>
                <a:sym typeface="Calibri"/>
              </a:rPr>
              <a:t> merupakan topik yang paling disukai  </a:t>
            </a:r>
            <a:endParaRPr sz="2800">
              <a:solidFill>
                <a:schemeClr val="dk1"/>
              </a:solidFill>
              <a:latin typeface="Calibri"/>
              <a:ea typeface="Calibri"/>
              <a:cs typeface="Calibri"/>
              <a:sym typeface="Calibri"/>
            </a:endParaRPr>
          </a:p>
          <a:p>
            <a:pPr indent="0" lvl="0" marL="0" marR="0" rtl="0" algn="l">
              <a:spcBef>
                <a:spcPts val="0"/>
              </a:spcBef>
              <a:spcAft>
                <a:spcPts val="0"/>
              </a:spcAft>
              <a:buNone/>
            </a:pPr>
            <a:br>
              <a:rPr lang="en-US" sz="2800">
                <a:solidFill>
                  <a:schemeClr val="dk1"/>
                </a:solidFill>
                <a:latin typeface="Calibri"/>
                <a:ea typeface="Calibri"/>
                <a:cs typeface="Calibri"/>
                <a:sym typeface="Calibri"/>
              </a:rPr>
            </a:br>
            <a:endParaRPr sz="2499">
              <a:solidFill>
                <a:schemeClr val="dk1"/>
              </a:solidFill>
              <a:latin typeface="Poppins"/>
              <a:ea typeface="Poppins"/>
              <a:cs typeface="Poppins"/>
              <a:sym typeface="Poppins"/>
            </a:endParaRPr>
          </a:p>
        </p:txBody>
      </p:sp>
      <p:cxnSp>
        <p:nvCxnSpPr>
          <p:cNvPr id="354" name="Google Shape;354;p12"/>
          <p:cNvCxnSpPr/>
          <p:nvPr/>
        </p:nvCxnSpPr>
        <p:spPr>
          <a:xfrm>
            <a:off x="8401466" y="9791700"/>
            <a:ext cx="2982802" cy="0"/>
          </a:xfrm>
          <a:prstGeom prst="straightConnector1">
            <a:avLst/>
          </a:prstGeom>
          <a:noFill/>
          <a:ln cap="flat" cmpd="sng" w="47625">
            <a:solidFill>
              <a:srgbClr val="FDC703"/>
            </a:solidFill>
            <a:prstDash val="solid"/>
            <a:round/>
            <a:headEnd len="sm" w="sm" type="none"/>
            <a:tailEnd len="sm" w="sm" type="none"/>
          </a:ln>
        </p:spPr>
      </p:cxnSp>
      <p:grpSp>
        <p:nvGrpSpPr>
          <p:cNvPr id="355" name="Google Shape;355;p12"/>
          <p:cNvGrpSpPr/>
          <p:nvPr/>
        </p:nvGrpSpPr>
        <p:grpSpPr>
          <a:xfrm>
            <a:off x="13647508" y="8662610"/>
            <a:ext cx="3831537" cy="1492765"/>
            <a:chOff x="0" y="-66675"/>
            <a:chExt cx="1215094" cy="473400"/>
          </a:xfrm>
        </p:grpSpPr>
        <p:sp>
          <p:nvSpPr>
            <p:cNvPr id="356" name="Google Shape;356;p12"/>
            <p:cNvSpPr/>
            <p:nvPr/>
          </p:nvSpPr>
          <p:spPr>
            <a:xfrm>
              <a:off x="203200" y="-326"/>
              <a:ext cx="1011894" cy="407051"/>
            </a:xfrm>
            <a:custGeom>
              <a:rect b="b" l="l" r="r" t="t"/>
              <a:pathLst>
                <a:path extrusionOk="0" h="407051" w="1011894">
                  <a:moveTo>
                    <a:pt x="1011894" y="326"/>
                  </a:moveTo>
                  <a:cubicBezTo>
                    <a:pt x="939081" y="0"/>
                    <a:pt x="871660" y="38659"/>
                    <a:pt x="835159" y="101663"/>
                  </a:cubicBezTo>
                  <a:cubicBezTo>
                    <a:pt x="798658" y="164667"/>
                    <a:pt x="798658" y="242385"/>
                    <a:pt x="835159" y="305389"/>
                  </a:cubicBezTo>
                  <a:cubicBezTo>
                    <a:pt x="871660" y="368393"/>
                    <a:pt x="939081" y="407052"/>
                    <a:pt x="1011894" y="406726"/>
                  </a:cubicBezTo>
                  <a:lnTo>
                    <a:pt x="0" y="406726"/>
                  </a:lnTo>
                  <a:cubicBezTo>
                    <a:pt x="72813" y="407052"/>
                    <a:pt x="140234" y="368393"/>
                    <a:pt x="176735" y="305389"/>
                  </a:cubicBezTo>
                  <a:cubicBezTo>
                    <a:pt x="213236" y="242385"/>
                    <a:pt x="213236" y="164667"/>
                    <a:pt x="176735" y="101663"/>
                  </a:cubicBezTo>
                  <a:cubicBezTo>
                    <a:pt x="140234" y="38659"/>
                    <a:pt x="72813" y="0"/>
                    <a:pt x="0" y="326"/>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12"/>
            <p:cNvSpPr txBox="1"/>
            <p:nvPr/>
          </p:nvSpPr>
          <p:spPr>
            <a:xfrm>
              <a:off x="0" y="-66675"/>
              <a:ext cx="812800" cy="473075"/>
            </a:xfrm>
            <a:prstGeom prst="rect">
              <a:avLst/>
            </a:prstGeom>
            <a:noFill/>
            <a:ln>
              <a:noFill/>
            </a:ln>
          </p:spPr>
          <p:txBody>
            <a:bodyPr anchorCtr="0" anchor="ctr" bIns="50800" lIns="50800" spcFirstLastPara="1" rIns="50800" wrap="square" tIns="50800">
              <a:noAutofit/>
            </a:bodyPr>
            <a:lstStyle/>
            <a:p>
              <a:pPr indent="0" lvl="0" marL="0" marR="0" rtl="0" algn="ctr">
                <a:lnSpc>
                  <a:spcPct val="194388"/>
                </a:lnSpc>
                <a:spcBef>
                  <a:spcPts val="0"/>
                </a:spcBef>
                <a:spcAft>
                  <a:spcPts val="0"/>
                </a:spcAft>
                <a:buNone/>
              </a:pPr>
              <a:r>
                <a:t/>
              </a:r>
              <a:endParaRPr sz="1800">
                <a:solidFill>
                  <a:schemeClr val="dk1"/>
                </a:solidFill>
                <a:latin typeface="Calibri"/>
                <a:ea typeface="Calibri"/>
                <a:cs typeface="Calibri"/>
                <a:sym typeface="Calibri"/>
              </a:endParaRPr>
            </a:p>
          </p:txBody>
        </p:sp>
      </p:grpSp>
      <p:pic>
        <p:nvPicPr>
          <p:cNvPr id="358" name="Google Shape;358;p12"/>
          <p:cNvPicPr preferRelativeResize="0"/>
          <p:nvPr/>
        </p:nvPicPr>
        <p:blipFill rotWithShape="1">
          <a:blip r:embed="rId4">
            <a:alphaModFix/>
          </a:blip>
          <a:srcRect b="0" l="0" r="0" t="0"/>
          <a:stretch/>
        </p:blipFill>
        <p:spPr>
          <a:xfrm>
            <a:off x="15897853" y="9030416"/>
            <a:ext cx="1990767" cy="1045153"/>
          </a:xfrm>
          <a:prstGeom prst="rect">
            <a:avLst/>
          </a:prstGeom>
          <a:noFill/>
          <a:ln>
            <a:noFill/>
          </a:ln>
        </p:spPr>
      </p:pic>
      <p:pic>
        <p:nvPicPr>
          <p:cNvPr id="359" name="Google Shape;359;p12"/>
          <p:cNvPicPr preferRelativeResize="0"/>
          <p:nvPr/>
        </p:nvPicPr>
        <p:blipFill rotWithShape="1">
          <a:blip r:embed="rId5">
            <a:alphaModFix/>
          </a:blip>
          <a:srcRect b="0" l="0" r="0" t="0"/>
          <a:stretch/>
        </p:blipFill>
        <p:spPr>
          <a:xfrm>
            <a:off x="13193206" y="8912245"/>
            <a:ext cx="3503051" cy="1202714"/>
          </a:xfrm>
          <a:prstGeom prst="rect">
            <a:avLst/>
          </a:prstGeom>
          <a:noFill/>
          <a:ln>
            <a:noFill/>
          </a:ln>
        </p:spPr>
      </p:pic>
      <p:pic>
        <p:nvPicPr>
          <p:cNvPr descr="https://lh4.googleusercontent.com/hRISIUGqJIuSiMxz2SHZcc5ukWjshVLjZIYPKbLOu6tGpwFOxlXCMgounD31tQjnar1il3NoO1KoNVyTM7Z08xjRzsJ4q_1_p6Ecf_YthUzkktjx6CKUZBClMjKR_vCwUCAXHQ6brUAK" id="360" name="Google Shape;360;p12"/>
          <p:cNvPicPr preferRelativeResize="0"/>
          <p:nvPr/>
        </p:nvPicPr>
        <p:blipFill rotWithShape="1">
          <a:blip r:embed="rId6">
            <a:alphaModFix/>
          </a:blip>
          <a:srcRect b="0" l="0" r="0" t="0"/>
          <a:stretch/>
        </p:blipFill>
        <p:spPr>
          <a:xfrm>
            <a:off x="2792972" y="571500"/>
            <a:ext cx="13104881" cy="67818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pic>
        <p:nvPicPr>
          <p:cNvPr id="365" name="Google Shape;365;p15"/>
          <p:cNvPicPr preferRelativeResize="0"/>
          <p:nvPr/>
        </p:nvPicPr>
        <p:blipFill rotWithShape="1">
          <a:blip r:embed="rId3">
            <a:alphaModFix amt="4000"/>
          </a:blip>
          <a:srcRect b="0" l="0" r="0" t="0"/>
          <a:stretch/>
        </p:blipFill>
        <p:spPr>
          <a:xfrm>
            <a:off x="11384268" y="-6999872"/>
            <a:ext cx="11750064" cy="11732015"/>
          </a:xfrm>
          <a:prstGeom prst="rect">
            <a:avLst/>
          </a:prstGeom>
          <a:noFill/>
          <a:ln>
            <a:noFill/>
          </a:ln>
        </p:spPr>
      </p:pic>
      <p:sp>
        <p:nvSpPr>
          <p:cNvPr id="366" name="Google Shape;366;p15"/>
          <p:cNvSpPr txBox="1"/>
          <p:nvPr/>
        </p:nvSpPr>
        <p:spPr>
          <a:xfrm>
            <a:off x="1177281" y="8178859"/>
            <a:ext cx="13737900" cy="25395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800">
                <a:solidFill>
                  <a:schemeClr val="dk1"/>
                </a:solidFill>
                <a:latin typeface="Calibri"/>
                <a:ea typeface="Calibri"/>
                <a:cs typeface="Calibri"/>
                <a:sym typeface="Calibri"/>
              </a:rPr>
              <a:t>Berdasarkan chart diatas, Mayoritas usia peserta MyEduSolve adalah </a:t>
            </a:r>
            <a:r>
              <a:rPr b="1" lang="en-US" sz="2800">
                <a:solidFill>
                  <a:schemeClr val="dk1"/>
                </a:solidFill>
                <a:latin typeface="Calibri"/>
                <a:ea typeface="Calibri"/>
                <a:cs typeface="Calibri"/>
                <a:sym typeface="Calibri"/>
              </a:rPr>
              <a:t>20 - 30 tahun</a:t>
            </a:r>
            <a:r>
              <a:rPr lang="en-US" sz="2800">
                <a:solidFill>
                  <a:schemeClr val="dk1"/>
                </a:solidFill>
                <a:latin typeface="Calibri"/>
                <a:ea typeface="Calibri"/>
                <a:cs typeface="Calibri"/>
                <a:sym typeface="Calibri"/>
              </a:rPr>
              <a:t>. Pada </a:t>
            </a:r>
            <a:r>
              <a:rPr b="1" lang="en-US" sz="2800">
                <a:solidFill>
                  <a:schemeClr val="dk1"/>
                </a:solidFill>
                <a:latin typeface="Calibri"/>
                <a:ea typeface="Calibri"/>
                <a:cs typeface="Calibri"/>
                <a:sym typeface="Calibri"/>
              </a:rPr>
              <a:t>Laki-laki</a:t>
            </a:r>
            <a:r>
              <a:rPr lang="en-US" sz="2800">
                <a:solidFill>
                  <a:schemeClr val="dk1"/>
                </a:solidFill>
                <a:latin typeface="Calibri"/>
                <a:ea typeface="Calibri"/>
                <a:cs typeface="Calibri"/>
                <a:sym typeface="Calibri"/>
              </a:rPr>
              <a:t> mencapai </a:t>
            </a:r>
            <a:r>
              <a:rPr b="1" lang="en-US" sz="2800">
                <a:solidFill>
                  <a:schemeClr val="dk1"/>
                </a:solidFill>
                <a:latin typeface="Calibri"/>
                <a:ea typeface="Calibri"/>
                <a:cs typeface="Calibri"/>
                <a:sym typeface="Calibri"/>
              </a:rPr>
              <a:t>341</a:t>
            </a:r>
            <a:r>
              <a:rPr lang="en-US" sz="2800">
                <a:solidFill>
                  <a:schemeClr val="dk1"/>
                </a:solidFill>
                <a:latin typeface="Calibri"/>
                <a:ea typeface="Calibri"/>
                <a:cs typeface="Calibri"/>
                <a:sym typeface="Calibri"/>
              </a:rPr>
              <a:t> peserta dan pada </a:t>
            </a:r>
            <a:r>
              <a:rPr b="1" lang="en-US" sz="2800">
                <a:solidFill>
                  <a:schemeClr val="dk1"/>
                </a:solidFill>
                <a:latin typeface="Calibri"/>
                <a:ea typeface="Calibri"/>
                <a:cs typeface="Calibri"/>
                <a:sym typeface="Calibri"/>
              </a:rPr>
              <a:t>Perempuan</a:t>
            </a:r>
            <a:r>
              <a:rPr lang="en-US" sz="2800">
                <a:solidFill>
                  <a:schemeClr val="dk1"/>
                </a:solidFill>
                <a:latin typeface="Calibri"/>
                <a:ea typeface="Calibri"/>
                <a:cs typeface="Calibri"/>
                <a:sym typeface="Calibri"/>
              </a:rPr>
              <a:t> mencapai </a:t>
            </a:r>
            <a:r>
              <a:rPr b="1" lang="en-US" sz="2800">
                <a:solidFill>
                  <a:schemeClr val="dk1"/>
                </a:solidFill>
                <a:latin typeface="Calibri"/>
                <a:ea typeface="Calibri"/>
                <a:cs typeface="Calibri"/>
                <a:sym typeface="Calibri"/>
              </a:rPr>
              <a:t>1066</a:t>
            </a:r>
            <a:r>
              <a:rPr lang="en-US" sz="2800">
                <a:solidFill>
                  <a:schemeClr val="dk1"/>
                </a:solidFill>
                <a:latin typeface="Calibri"/>
                <a:ea typeface="Calibri"/>
                <a:cs typeface="Calibri"/>
                <a:sym typeface="Calibri"/>
              </a:rPr>
              <a:t> peserta</a:t>
            </a:r>
            <a:endParaRPr sz="2800">
              <a:solidFill>
                <a:schemeClr val="dk1"/>
              </a:solidFill>
              <a:latin typeface="Calibri"/>
              <a:ea typeface="Calibri"/>
              <a:cs typeface="Calibri"/>
              <a:sym typeface="Calibri"/>
            </a:endParaRPr>
          </a:p>
          <a:p>
            <a:pPr indent="0" lvl="0" marL="0" marR="0" rtl="0" algn="l">
              <a:spcBef>
                <a:spcPts val="0"/>
              </a:spcBef>
              <a:spcAft>
                <a:spcPts val="0"/>
              </a:spcAft>
              <a:buNone/>
            </a:pPr>
            <a:br>
              <a:rPr lang="en-US" sz="2800">
                <a:solidFill>
                  <a:schemeClr val="dk1"/>
                </a:solidFill>
                <a:latin typeface="Calibri"/>
                <a:ea typeface="Calibri"/>
                <a:cs typeface="Calibri"/>
                <a:sym typeface="Calibri"/>
              </a:rPr>
            </a:br>
            <a:br>
              <a:rPr lang="en-US" sz="2800">
                <a:solidFill>
                  <a:schemeClr val="dk1"/>
                </a:solidFill>
                <a:latin typeface="Calibri"/>
                <a:ea typeface="Calibri"/>
                <a:cs typeface="Calibri"/>
                <a:sym typeface="Calibri"/>
              </a:rPr>
            </a:br>
            <a:br>
              <a:rPr lang="en-US" sz="2800">
                <a:solidFill>
                  <a:schemeClr val="dk1"/>
                </a:solidFill>
                <a:latin typeface="Calibri"/>
                <a:ea typeface="Calibri"/>
                <a:cs typeface="Calibri"/>
                <a:sym typeface="Calibri"/>
              </a:rPr>
            </a:br>
            <a:endParaRPr sz="2499">
              <a:solidFill>
                <a:schemeClr val="dk1"/>
              </a:solidFill>
              <a:latin typeface="Poppins"/>
              <a:ea typeface="Poppins"/>
              <a:cs typeface="Poppins"/>
              <a:sym typeface="Poppins"/>
            </a:endParaRPr>
          </a:p>
        </p:txBody>
      </p:sp>
      <p:cxnSp>
        <p:nvCxnSpPr>
          <p:cNvPr id="367" name="Google Shape;367;p15"/>
          <p:cNvCxnSpPr/>
          <p:nvPr/>
        </p:nvCxnSpPr>
        <p:spPr>
          <a:xfrm>
            <a:off x="8401466" y="9350175"/>
            <a:ext cx="2982802" cy="0"/>
          </a:xfrm>
          <a:prstGeom prst="straightConnector1">
            <a:avLst/>
          </a:prstGeom>
          <a:noFill/>
          <a:ln cap="flat" cmpd="sng" w="47625">
            <a:solidFill>
              <a:srgbClr val="FDC703"/>
            </a:solidFill>
            <a:prstDash val="solid"/>
            <a:round/>
            <a:headEnd len="sm" w="sm" type="none"/>
            <a:tailEnd len="sm" w="sm" type="none"/>
          </a:ln>
        </p:spPr>
      </p:cxnSp>
      <p:grpSp>
        <p:nvGrpSpPr>
          <p:cNvPr id="368" name="Google Shape;368;p15"/>
          <p:cNvGrpSpPr/>
          <p:nvPr/>
        </p:nvGrpSpPr>
        <p:grpSpPr>
          <a:xfrm>
            <a:off x="13647508" y="8662610"/>
            <a:ext cx="3831537" cy="1492765"/>
            <a:chOff x="0" y="-66675"/>
            <a:chExt cx="1215094" cy="473400"/>
          </a:xfrm>
        </p:grpSpPr>
        <p:sp>
          <p:nvSpPr>
            <p:cNvPr id="369" name="Google Shape;369;p15"/>
            <p:cNvSpPr/>
            <p:nvPr/>
          </p:nvSpPr>
          <p:spPr>
            <a:xfrm>
              <a:off x="203200" y="-326"/>
              <a:ext cx="1011894" cy="407051"/>
            </a:xfrm>
            <a:custGeom>
              <a:rect b="b" l="l" r="r" t="t"/>
              <a:pathLst>
                <a:path extrusionOk="0" h="407051" w="1011894">
                  <a:moveTo>
                    <a:pt x="1011894" y="326"/>
                  </a:moveTo>
                  <a:cubicBezTo>
                    <a:pt x="939081" y="0"/>
                    <a:pt x="871660" y="38659"/>
                    <a:pt x="835159" y="101663"/>
                  </a:cubicBezTo>
                  <a:cubicBezTo>
                    <a:pt x="798658" y="164667"/>
                    <a:pt x="798658" y="242385"/>
                    <a:pt x="835159" y="305389"/>
                  </a:cubicBezTo>
                  <a:cubicBezTo>
                    <a:pt x="871660" y="368393"/>
                    <a:pt x="939081" y="407052"/>
                    <a:pt x="1011894" y="406726"/>
                  </a:cubicBezTo>
                  <a:lnTo>
                    <a:pt x="0" y="406726"/>
                  </a:lnTo>
                  <a:cubicBezTo>
                    <a:pt x="72813" y="407052"/>
                    <a:pt x="140234" y="368393"/>
                    <a:pt x="176735" y="305389"/>
                  </a:cubicBezTo>
                  <a:cubicBezTo>
                    <a:pt x="213236" y="242385"/>
                    <a:pt x="213236" y="164667"/>
                    <a:pt x="176735" y="101663"/>
                  </a:cubicBezTo>
                  <a:cubicBezTo>
                    <a:pt x="140234" y="38659"/>
                    <a:pt x="72813" y="0"/>
                    <a:pt x="0" y="326"/>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15"/>
            <p:cNvSpPr txBox="1"/>
            <p:nvPr/>
          </p:nvSpPr>
          <p:spPr>
            <a:xfrm>
              <a:off x="0" y="-66675"/>
              <a:ext cx="812800" cy="473075"/>
            </a:xfrm>
            <a:prstGeom prst="rect">
              <a:avLst/>
            </a:prstGeom>
            <a:noFill/>
            <a:ln>
              <a:noFill/>
            </a:ln>
          </p:spPr>
          <p:txBody>
            <a:bodyPr anchorCtr="0" anchor="ctr" bIns="50800" lIns="50800" spcFirstLastPara="1" rIns="50800" wrap="square" tIns="50800">
              <a:noAutofit/>
            </a:bodyPr>
            <a:lstStyle/>
            <a:p>
              <a:pPr indent="0" lvl="0" marL="0" marR="0" rtl="0" algn="ctr">
                <a:lnSpc>
                  <a:spcPct val="194388"/>
                </a:lnSpc>
                <a:spcBef>
                  <a:spcPts val="0"/>
                </a:spcBef>
                <a:spcAft>
                  <a:spcPts val="0"/>
                </a:spcAft>
                <a:buNone/>
              </a:pPr>
              <a:r>
                <a:t/>
              </a:r>
              <a:endParaRPr sz="1800">
                <a:solidFill>
                  <a:schemeClr val="dk1"/>
                </a:solidFill>
                <a:latin typeface="Calibri"/>
                <a:ea typeface="Calibri"/>
                <a:cs typeface="Calibri"/>
                <a:sym typeface="Calibri"/>
              </a:endParaRPr>
            </a:p>
          </p:txBody>
        </p:sp>
      </p:grpSp>
      <p:pic>
        <p:nvPicPr>
          <p:cNvPr id="371" name="Google Shape;371;p15"/>
          <p:cNvPicPr preferRelativeResize="0"/>
          <p:nvPr/>
        </p:nvPicPr>
        <p:blipFill rotWithShape="1">
          <a:blip r:embed="rId4">
            <a:alphaModFix/>
          </a:blip>
          <a:srcRect b="0" l="0" r="0" t="0"/>
          <a:stretch/>
        </p:blipFill>
        <p:spPr>
          <a:xfrm>
            <a:off x="15897853" y="9030416"/>
            <a:ext cx="1990767" cy="1045153"/>
          </a:xfrm>
          <a:prstGeom prst="rect">
            <a:avLst/>
          </a:prstGeom>
          <a:noFill/>
          <a:ln>
            <a:noFill/>
          </a:ln>
        </p:spPr>
      </p:pic>
      <p:pic>
        <p:nvPicPr>
          <p:cNvPr id="372" name="Google Shape;372;p15"/>
          <p:cNvPicPr preferRelativeResize="0"/>
          <p:nvPr/>
        </p:nvPicPr>
        <p:blipFill rotWithShape="1">
          <a:blip r:embed="rId5">
            <a:alphaModFix/>
          </a:blip>
          <a:srcRect b="0" l="0" r="0" t="0"/>
          <a:stretch/>
        </p:blipFill>
        <p:spPr>
          <a:xfrm>
            <a:off x="13193206" y="8912245"/>
            <a:ext cx="3503051" cy="1202714"/>
          </a:xfrm>
          <a:prstGeom prst="rect">
            <a:avLst/>
          </a:prstGeom>
          <a:noFill/>
          <a:ln>
            <a:noFill/>
          </a:ln>
        </p:spPr>
      </p:pic>
      <p:pic>
        <p:nvPicPr>
          <p:cNvPr descr="https://lh5.googleusercontent.com/BDUZTyLA3ZODwQrQ13mH3sfyUiRALigK-jZVTiqOVIE9Ex5nTNs5IygwDunTSU-DFMsrosiKz5ACxo3ut9l2LH4uFM_Atp_mbEizhggBsA6DI80D4T-MVXqifi18tLZhT8edif8V" id="373" name="Google Shape;373;p15"/>
          <p:cNvPicPr preferRelativeResize="0"/>
          <p:nvPr/>
        </p:nvPicPr>
        <p:blipFill rotWithShape="1">
          <a:blip r:embed="rId6">
            <a:alphaModFix/>
          </a:blip>
          <a:srcRect b="0" l="0" r="0" t="0"/>
          <a:stretch/>
        </p:blipFill>
        <p:spPr>
          <a:xfrm>
            <a:off x="2814706" y="266700"/>
            <a:ext cx="11473549" cy="68400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pic>
        <p:nvPicPr>
          <p:cNvPr id="378" name="Google Shape;378;p16"/>
          <p:cNvPicPr preferRelativeResize="0"/>
          <p:nvPr/>
        </p:nvPicPr>
        <p:blipFill rotWithShape="1">
          <a:blip r:embed="rId3">
            <a:alphaModFix amt="4000"/>
          </a:blip>
          <a:srcRect b="0" l="0" r="0" t="0"/>
          <a:stretch/>
        </p:blipFill>
        <p:spPr>
          <a:xfrm>
            <a:off x="11384268" y="-6999872"/>
            <a:ext cx="11750064" cy="11732015"/>
          </a:xfrm>
          <a:prstGeom prst="rect">
            <a:avLst/>
          </a:prstGeom>
          <a:noFill/>
          <a:ln>
            <a:noFill/>
          </a:ln>
        </p:spPr>
      </p:pic>
      <p:sp>
        <p:nvSpPr>
          <p:cNvPr id="379" name="Google Shape;379;p16"/>
          <p:cNvSpPr txBox="1"/>
          <p:nvPr/>
        </p:nvSpPr>
        <p:spPr>
          <a:xfrm>
            <a:off x="1163427" y="8080661"/>
            <a:ext cx="13737900" cy="25395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800">
                <a:solidFill>
                  <a:schemeClr val="dk1"/>
                </a:solidFill>
                <a:latin typeface="Calibri"/>
                <a:ea typeface="Calibri"/>
                <a:cs typeface="Calibri"/>
                <a:sym typeface="Calibri"/>
              </a:rPr>
              <a:t>Berikut adalah data persebaran usia peserta yang mengikuti kegiatan MyEduSolve. Berdasarkan data diatas, peserta yang paling banyak mengikuti kegiatan adalah peserta yang berusia </a:t>
            </a:r>
            <a:r>
              <a:rPr b="1" lang="en-US" sz="2800">
                <a:solidFill>
                  <a:schemeClr val="dk1"/>
                </a:solidFill>
                <a:latin typeface="Calibri"/>
                <a:ea typeface="Calibri"/>
                <a:cs typeface="Calibri"/>
                <a:sym typeface="Calibri"/>
              </a:rPr>
              <a:t>22 tahun</a:t>
            </a:r>
            <a:br>
              <a:rPr lang="en-US" sz="2800">
                <a:solidFill>
                  <a:schemeClr val="dk1"/>
                </a:solidFill>
                <a:latin typeface="Calibri"/>
                <a:ea typeface="Calibri"/>
                <a:cs typeface="Calibri"/>
                <a:sym typeface="Calibri"/>
              </a:rPr>
            </a:br>
            <a:br>
              <a:rPr lang="en-US" sz="2800">
                <a:solidFill>
                  <a:schemeClr val="dk1"/>
                </a:solidFill>
                <a:latin typeface="Calibri"/>
                <a:ea typeface="Calibri"/>
                <a:cs typeface="Calibri"/>
                <a:sym typeface="Calibri"/>
              </a:rPr>
            </a:br>
            <a:br>
              <a:rPr lang="en-US" sz="2800">
                <a:solidFill>
                  <a:schemeClr val="dk1"/>
                </a:solidFill>
                <a:latin typeface="Calibri"/>
                <a:ea typeface="Calibri"/>
                <a:cs typeface="Calibri"/>
                <a:sym typeface="Calibri"/>
              </a:rPr>
            </a:br>
            <a:endParaRPr sz="2499">
              <a:solidFill>
                <a:schemeClr val="dk1"/>
              </a:solidFill>
              <a:latin typeface="Poppins"/>
              <a:ea typeface="Poppins"/>
              <a:cs typeface="Poppins"/>
              <a:sym typeface="Poppins"/>
            </a:endParaRPr>
          </a:p>
        </p:txBody>
      </p:sp>
      <p:cxnSp>
        <p:nvCxnSpPr>
          <p:cNvPr id="380" name="Google Shape;380;p16"/>
          <p:cNvCxnSpPr/>
          <p:nvPr/>
        </p:nvCxnSpPr>
        <p:spPr>
          <a:xfrm>
            <a:off x="8401466" y="9350175"/>
            <a:ext cx="2982802" cy="0"/>
          </a:xfrm>
          <a:prstGeom prst="straightConnector1">
            <a:avLst/>
          </a:prstGeom>
          <a:noFill/>
          <a:ln cap="flat" cmpd="sng" w="47625">
            <a:solidFill>
              <a:srgbClr val="FDC703"/>
            </a:solidFill>
            <a:prstDash val="solid"/>
            <a:round/>
            <a:headEnd len="sm" w="sm" type="none"/>
            <a:tailEnd len="sm" w="sm" type="none"/>
          </a:ln>
        </p:spPr>
      </p:cxnSp>
      <p:grpSp>
        <p:nvGrpSpPr>
          <p:cNvPr id="381" name="Google Shape;381;p16"/>
          <p:cNvGrpSpPr/>
          <p:nvPr/>
        </p:nvGrpSpPr>
        <p:grpSpPr>
          <a:xfrm>
            <a:off x="13647508" y="8662610"/>
            <a:ext cx="3831537" cy="1492765"/>
            <a:chOff x="0" y="-66675"/>
            <a:chExt cx="1215094" cy="473400"/>
          </a:xfrm>
        </p:grpSpPr>
        <p:sp>
          <p:nvSpPr>
            <p:cNvPr id="382" name="Google Shape;382;p16"/>
            <p:cNvSpPr/>
            <p:nvPr/>
          </p:nvSpPr>
          <p:spPr>
            <a:xfrm>
              <a:off x="203200" y="-326"/>
              <a:ext cx="1011894" cy="407051"/>
            </a:xfrm>
            <a:custGeom>
              <a:rect b="b" l="l" r="r" t="t"/>
              <a:pathLst>
                <a:path extrusionOk="0" h="407051" w="1011894">
                  <a:moveTo>
                    <a:pt x="1011894" y="326"/>
                  </a:moveTo>
                  <a:cubicBezTo>
                    <a:pt x="939081" y="0"/>
                    <a:pt x="871660" y="38659"/>
                    <a:pt x="835159" y="101663"/>
                  </a:cubicBezTo>
                  <a:cubicBezTo>
                    <a:pt x="798658" y="164667"/>
                    <a:pt x="798658" y="242385"/>
                    <a:pt x="835159" y="305389"/>
                  </a:cubicBezTo>
                  <a:cubicBezTo>
                    <a:pt x="871660" y="368393"/>
                    <a:pt x="939081" y="407052"/>
                    <a:pt x="1011894" y="406726"/>
                  </a:cubicBezTo>
                  <a:lnTo>
                    <a:pt x="0" y="406726"/>
                  </a:lnTo>
                  <a:cubicBezTo>
                    <a:pt x="72813" y="407052"/>
                    <a:pt x="140234" y="368393"/>
                    <a:pt x="176735" y="305389"/>
                  </a:cubicBezTo>
                  <a:cubicBezTo>
                    <a:pt x="213236" y="242385"/>
                    <a:pt x="213236" y="164667"/>
                    <a:pt x="176735" y="101663"/>
                  </a:cubicBezTo>
                  <a:cubicBezTo>
                    <a:pt x="140234" y="38659"/>
                    <a:pt x="72813" y="0"/>
                    <a:pt x="0" y="326"/>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16"/>
            <p:cNvSpPr txBox="1"/>
            <p:nvPr/>
          </p:nvSpPr>
          <p:spPr>
            <a:xfrm>
              <a:off x="0" y="-66675"/>
              <a:ext cx="812800" cy="473075"/>
            </a:xfrm>
            <a:prstGeom prst="rect">
              <a:avLst/>
            </a:prstGeom>
            <a:noFill/>
            <a:ln>
              <a:noFill/>
            </a:ln>
          </p:spPr>
          <p:txBody>
            <a:bodyPr anchorCtr="0" anchor="ctr" bIns="50800" lIns="50800" spcFirstLastPara="1" rIns="50800" wrap="square" tIns="50800">
              <a:noAutofit/>
            </a:bodyPr>
            <a:lstStyle/>
            <a:p>
              <a:pPr indent="0" lvl="0" marL="0" marR="0" rtl="0" algn="ctr">
                <a:lnSpc>
                  <a:spcPct val="194388"/>
                </a:lnSpc>
                <a:spcBef>
                  <a:spcPts val="0"/>
                </a:spcBef>
                <a:spcAft>
                  <a:spcPts val="0"/>
                </a:spcAft>
                <a:buNone/>
              </a:pPr>
              <a:r>
                <a:t/>
              </a:r>
              <a:endParaRPr sz="1800">
                <a:solidFill>
                  <a:schemeClr val="dk1"/>
                </a:solidFill>
                <a:latin typeface="Calibri"/>
                <a:ea typeface="Calibri"/>
                <a:cs typeface="Calibri"/>
                <a:sym typeface="Calibri"/>
              </a:endParaRPr>
            </a:p>
          </p:txBody>
        </p:sp>
      </p:grpSp>
      <p:pic>
        <p:nvPicPr>
          <p:cNvPr id="384" name="Google Shape;384;p16"/>
          <p:cNvPicPr preferRelativeResize="0"/>
          <p:nvPr/>
        </p:nvPicPr>
        <p:blipFill rotWithShape="1">
          <a:blip r:embed="rId4">
            <a:alphaModFix/>
          </a:blip>
          <a:srcRect b="0" l="0" r="0" t="0"/>
          <a:stretch/>
        </p:blipFill>
        <p:spPr>
          <a:xfrm>
            <a:off x="15897853" y="9030416"/>
            <a:ext cx="1990767" cy="1045153"/>
          </a:xfrm>
          <a:prstGeom prst="rect">
            <a:avLst/>
          </a:prstGeom>
          <a:noFill/>
          <a:ln>
            <a:noFill/>
          </a:ln>
        </p:spPr>
      </p:pic>
      <p:pic>
        <p:nvPicPr>
          <p:cNvPr id="385" name="Google Shape;385;p16"/>
          <p:cNvPicPr preferRelativeResize="0"/>
          <p:nvPr/>
        </p:nvPicPr>
        <p:blipFill rotWithShape="1">
          <a:blip r:embed="rId5">
            <a:alphaModFix/>
          </a:blip>
          <a:srcRect b="0" l="0" r="0" t="0"/>
          <a:stretch/>
        </p:blipFill>
        <p:spPr>
          <a:xfrm>
            <a:off x="13193206" y="8912245"/>
            <a:ext cx="3503051" cy="1202714"/>
          </a:xfrm>
          <a:prstGeom prst="rect">
            <a:avLst/>
          </a:prstGeom>
          <a:noFill/>
          <a:ln>
            <a:noFill/>
          </a:ln>
        </p:spPr>
      </p:pic>
      <p:pic>
        <p:nvPicPr>
          <p:cNvPr descr="https://lh3.googleusercontent.com/4qc-U7VthG0BaTWA7y3p2t6vD5X-sJ_GFKz4S7SfiJR3nQeq83K4H1geTAV9GoVIj42iL_mfqDXRJQkCx6ir3i4bWiWGEcbs5jTUdLmsdS9bB0L5sAxVcf7Kvb1aYHIjIEx_TVLk" id="386" name="Google Shape;386;p16"/>
          <p:cNvPicPr preferRelativeResize="0"/>
          <p:nvPr/>
        </p:nvPicPr>
        <p:blipFill rotWithShape="1">
          <a:blip r:embed="rId6">
            <a:alphaModFix/>
          </a:blip>
          <a:srcRect b="0" l="0" r="0" t="0"/>
          <a:stretch/>
        </p:blipFill>
        <p:spPr>
          <a:xfrm>
            <a:off x="2209800" y="491948"/>
            <a:ext cx="13296444" cy="68400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17"/>
          <p:cNvSpPr txBox="1"/>
          <p:nvPr/>
        </p:nvSpPr>
        <p:spPr>
          <a:xfrm>
            <a:off x="-807228" y="-648423"/>
            <a:ext cx="3086100" cy="3339257"/>
          </a:xfrm>
          <a:prstGeom prst="rect">
            <a:avLst/>
          </a:prstGeom>
          <a:noFill/>
          <a:ln>
            <a:noFill/>
          </a:ln>
        </p:spPr>
        <p:txBody>
          <a:bodyPr anchorCtr="0" anchor="ctr" bIns="50800" lIns="50800" spcFirstLastPara="1" rIns="50800" wrap="square" tIns="50800">
            <a:noAutofit/>
          </a:bodyPr>
          <a:lstStyle/>
          <a:p>
            <a:pPr indent="0" lvl="0" marL="0" marR="0" rtl="0" algn="ctr">
              <a:lnSpc>
                <a:spcPct val="194388"/>
              </a:lnSpc>
              <a:spcBef>
                <a:spcPts val="0"/>
              </a:spcBef>
              <a:spcAft>
                <a:spcPts val="0"/>
              </a:spcAft>
              <a:buNone/>
            </a:pPr>
            <a:r>
              <a:t/>
            </a:r>
            <a:endParaRPr sz="1800">
              <a:solidFill>
                <a:schemeClr val="dk1"/>
              </a:solidFill>
              <a:latin typeface="Calibri"/>
              <a:ea typeface="Calibri"/>
              <a:cs typeface="Calibri"/>
              <a:sym typeface="Calibri"/>
            </a:endParaRPr>
          </a:p>
        </p:txBody>
      </p:sp>
      <p:pic>
        <p:nvPicPr>
          <p:cNvPr id="392" name="Google Shape;392;p17"/>
          <p:cNvPicPr preferRelativeResize="0"/>
          <p:nvPr/>
        </p:nvPicPr>
        <p:blipFill rotWithShape="1">
          <a:blip r:embed="rId3">
            <a:alphaModFix amt="4000"/>
          </a:blip>
          <a:srcRect b="0" l="0" r="0" t="0"/>
          <a:stretch/>
        </p:blipFill>
        <p:spPr>
          <a:xfrm>
            <a:off x="11384268" y="-6999872"/>
            <a:ext cx="11750064" cy="11732015"/>
          </a:xfrm>
          <a:prstGeom prst="rect">
            <a:avLst/>
          </a:prstGeom>
          <a:noFill/>
          <a:ln>
            <a:noFill/>
          </a:ln>
        </p:spPr>
      </p:pic>
      <p:grpSp>
        <p:nvGrpSpPr>
          <p:cNvPr id="393" name="Google Shape;393;p17"/>
          <p:cNvGrpSpPr/>
          <p:nvPr/>
        </p:nvGrpSpPr>
        <p:grpSpPr>
          <a:xfrm>
            <a:off x="-197601" y="-26606"/>
            <a:ext cx="1866843" cy="1829929"/>
            <a:chOff x="1813" y="0"/>
            <a:chExt cx="809173" cy="812800"/>
          </a:xfrm>
        </p:grpSpPr>
        <p:sp>
          <p:nvSpPr>
            <p:cNvPr id="394" name="Google Shape;394;p17"/>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DC7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17"/>
            <p:cNvSpPr txBox="1"/>
            <p:nvPr/>
          </p:nvSpPr>
          <p:spPr>
            <a:xfrm>
              <a:off x="76200" y="9525"/>
              <a:ext cx="660400" cy="727075"/>
            </a:xfrm>
            <a:prstGeom prst="rect">
              <a:avLst/>
            </a:prstGeom>
            <a:noFill/>
            <a:ln>
              <a:noFill/>
            </a:ln>
          </p:spPr>
          <p:txBody>
            <a:bodyPr anchorCtr="0" anchor="ctr" bIns="50800" lIns="50800" spcFirstLastPara="1" rIns="50800" wrap="square" tIns="50800">
              <a:noAutofit/>
            </a:bodyPr>
            <a:lstStyle/>
            <a:p>
              <a:pPr indent="0" lvl="0" marL="0" marR="0" rtl="0" algn="ctr">
                <a:lnSpc>
                  <a:spcPct val="194388"/>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396" name="Google Shape;396;p17"/>
          <p:cNvSpPr txBox="1"/>
          <p:nvPr/>
        </p:nvSpPr>
        <p:spPr>
          <a:xfrm>
            <a:off x="1840860" y="362962"/>
            <a:ext cx="16218540" cy="1069139"/>
          </a:xfrm>
          <a:prstGeom prst="rect">
            <a:avLst/>
          </a:prstGeom>
          <a:noFill/>
          <a:ln>
            <a:noFill/>
          </a:ln>
        </p:spPr>
        <p:txBody>
          <a:bodyPr anchorCtr="0" anchor="t" bIns="0" lIns="0" spcFirstLastPara="1" rIns="0" wrap="square" tIns="0">
            <a:spAutoFit/>
          </a:bodyPr>
          <a:lstStyle/>
          <a:p>
            <a:pPr indent="0" lvl="0" marL="0" marR="0" rtl="0" algn="l">
              <a:lnSpc>
                <a:spcPct val="168796"/>
              </a:lnSpc>
              <a:spcBef>
                <a:spcPts val="0"/>
              </a:spcBef>
              <a:spcAft>
                <a:spcPts val="0"/>
              </a:spcAft>
              <a:buNone/>
            </a:pPr>
            <a:r>
              <a:rPr lang="en-US" sz="5400">
                <a:solidFill>
                  <a:schemeClr val="dk1"/>
                </a:solidFill>
                <a:latin typeface="Poppins ExtraBold"/>
                <a:ea typeface="Poppins ExtraBold"/>
                <a:cs typeface="Poppins ExtraBold"/>
                <a:sym typeface="Poppins ExtraBold"/>
              </a:rPr>
              <a:t>Kepuasan Peserta terhadap MyEduSolve</a:t>
            </a:r>
            <a:endParaRPr sz="5400">
              <a:solidFill>
                <a:schemeClr val="dk1"/>
              </a:solidFill>
              <a:latin typeface="Poppins ExtraBold"/>
              <a:ea typeface="Poppins ExtraBold"/>
              <a:cs typeface="Poppins ExtraBold"/>
              <a:sym typeface="Poppins ExtraBold"/>
            </a:endParaRPr>
          </a:p>
        </p:txBody>
      </p:sp>
      <p:sp>
        <p:nvSpPr>
          <p:cNvPr id="397" name="Google Shape;397;p17"/>
          <p:cNvSpPr txBox="1"/>
          <p:nvPr/>
        </p:nvSpPr>
        <p:spPr>
          <a:xfrm>
            <a:off x="1840851" y="1359205"/>
            <a:ext cx="7745400" cy="461700"/>
          </a:xfrm>
          <a:prstGeom prst="rect">
            <a:avLst/>
          </a:prstGeom>
          <a:noFill/>
          <a:ln>
            <a:noFill/>
          </a:ln>
        </p:spPr>
        <p:txBody>
          <a:bodyPr anchorCtr="0" anchor="t" bIns="0" lIns="0" spcFirstLastPara="1" rIns="0" wrap="square" tIns="0">
            <a:spAutoFit/>
          </a:bodyPr>
          <a:lstStyle/>
          <a:p>
            <a:pPr indent="0" lvl="0" marL="914400" rtl="0" algn="just">
              <a:lnSpc>
                <a:spcPct val="115000"/>
              </a:lnSpc>
              <a:spcBef>
                <a:spcPts val="0"/>
              </a:spcBef>
              <a:spcAft>
                <a:spcPts val="0"/>
              </a:spcAft>
              <a:buClr>
                <a:schemeClr val="dk1"/>
              </a:buClr>
              <a:buSzPts val="1100"/>
              <a:buFont typeface="Arial"/>
              <a:buNone/>
            </a:pPr>
            <a:r>
              <a:rPr lang="en-US" sz="3000">
                <a:solidFill>
                  <a:schemeClr val="dk1"/>
                </a:solidFill>
                <a:latin typeface="Calibri"/>
                <a:ea typeface="Calibri"/>
                <a:cs typeface="Calibri"/>
                <a:sym typeface="Calibri"/>
              </a:rPr>
              <a:t>File: Post Survey Fungsi Dasar Excel</a:t>
            </a:r>
            <a:endParaRPr sz="3000">
              <a:solidFill>
                <a:schemeClr val="dk1"/>
              </a:solidFill>
              <a:latin typeface="Poppins"/>
              <a:ea typeface="Poppins"/>
              <a:cs typeface="Poppins"/>
              <a:sym typeface="Poppins"/>
            </a:endParaRPr>
          </a:p>
        </p:txBody>
      </p:sp>
      <p:cxnSp>
        <p:nvCxnSpPr>
          <p:cNvPr id="398" name="Google Shape;398;p17"/>
          <p:cNvCxnSpPr/>
          <p:nvPr/>
        </p:nvCxnSpPr>
        <p:spPr>
          <a:xfrm>
            <a:off x="8401466" y="9486900"/>
            <a:ext cx="2982802" cy="0"/>
          </a:xfrm>
          <a:prstGeom prst="straightConnector1">
            <a:avLst/>
          </a:prstGeom>
          <a:noFill/>
          <a:ln cap="flat" cmpd="sng" w="47625">
            <a:solidFill>
              <a:srgbClr val="FDC703"/>
            </a:solidFill>
            <a:prstDash val="solid"/>
            <a:round/>
            <a:headEnd len="sm" w="sm" type="none"/>
            <a:tailEnd len="sm" w="sm" type="none"/>
          </a:ln>
        </p:spPr>
      </p:cxnSp>
      <p:grpSp>
        <p:nvGrpSpPr>
          <p:cNvPr id="399" name="Google Shape;399;p17"/>
          <p:cNvGrpSpPr/>
          <p:nvPr/>
        </p:nvGrpSpPr>
        <p:grpSpPr>
          <a:xfrm>
            <a:off x="13647508" y="8662610"/>
            <a:ext cx="3831537" cy="1492765"/>
            <a:chOff x="0" y="-66675"/>
            <a:chExt cx="1215094" cy="473400"/>
          </a:xfrm>
        </p:grpSpPr>
        <p:sp>
          <p:nvSpPr>
            <p:cNvPr id="400" name="Google Shape;400;p17"/>
            <p:cNvSpPr/>
            <p:nvPr/>
          </p:nvSpPr>
          <p:spPr>
            <a:xfrm>
              <a:off x="203200" y="-326"/>
              <a:ext cx="1011894" cy="407051"/>
            </a:xfrm>
            <a:custGeom>
              <a:rect b="b" l="l" r="r" t="t"/>
              <a:pathLst>
                <a:path extrusionOk="0" h="407051" w="1011894">
                  <a:moveTo>
                    <a:pt x="1011894" y="326"/>
                  </a:moveTo>
                  <a:cubicBezTo>
                    <a:pt x="939081" y="0"/>
                    <a:pt x="871660" y="38659"/>
                    <a:pt x="835159" y="101663"/>
                  </a:cubicBezTo>
                  <a:cubicBezTo>
                    <a:pt x="798658" y="164667"/>
                    <a:pt x="798658" y="242385"/>
                    <a:pt x="835159" y="305389"/>
                  </a:cubicBezTo>
                  <a:cubicBezTo>
                    <a:pt x="871660" y="368393"/>
                    <a:pt x="939081" y="407052"/>
                    <a:pt x="1011894" y="406726"/>
                  </a:cubicBezTo>
                  <a:lnTo>
                    <a:pt x="0" y="406726"/>
                  </a:lnTo>
                  <a:cubicBezTo>
                    <a:pt x="72813" y="407052"/>
                    <a:pt x="140234" y="368393"/>
                    <a:pt x="176735" y="305389"/>
                  </a:cubicBezTo>
                  <a:cubicBezTo>
                    <a:pt x="213236" y="242385"/>
                    <a:pt x="213236" y="164667"/>
                    <a:pt x="176735" y="101663"/>
                  </a:cubicBezTo>
                  <a:cubicBezTo>
                    <a:pt x="140234" y="38659"/>
                    <a:pt x="72813" y="0"/>
                    <a:pt x="0" y="326"/>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17"/>
            <p:cNvSpPr txBox="1"/>
            <p:nvPr/>
          </p:nvSpPr>
          <p:spPr>
            <a:xfrm>
              <a:off x="0" y="-66675"/>
              <a:ext cx="812800" cy="473075"/>
            </a:xfrm>
            <a:prstGeom prst="rect">
              <a:avLst/>
            </a:prstGeom>
            <a:noFill/>
            <a:ln>
              <a:noFill/>
            </a:ln>
          </p:spPr>
          <p:txBody>
            <a:bodyPr anchorCtr="0" anchor="ctr" bIns="50800" lIns="50800" spcFirstLastPara="1" rIns="50800" wrap="square" tIns="50800">
              <a:noAutofit/>
            </a:bodyPr>
            <a:lstStyle/>
            <a:p>
              <a:pPr indent="0" lvl="0" marL="0" marR="0" rtl="0" algn="ctr">
                <a:lnSpc>
                  <a:spcPct val="194388"/>
                </a:lnSpc>
                <a:spcBef>
                  <a:spcPts val="0"/>
                </a:spcBef>
                <a:spcAft>
                  <a:spcPts val="0"/>
                </a:spcAft>
                <a:buNone/>
              </a:pPr>
              <a:r>
                <a:t/>
              </a:r>
              <a:endParaRPr sz="1800">
                <a:solidFill>
                  <a:schemeClr val="dk1"/>
                </a:solidFill>
                <a:latin typeface="Calibri"/>
                <a:ea typeface="Calibri"/>
                <a:cs typeface="Calibri"/>
                <a:sym typeface="Calibri"/>
              </a:endParaRPr>
            </a:p>
          </p:txBody>
        </p:sp>
      </p:grpSp>
      <p:pic>
        <p:nvPicPr>
          <p:cNvPr id="402" name="Google Shape;402;p17"/>
          <p:cNvPicPr preferRelativeResize="0"/>
          <p:nvPr/>
        </p:nvPicPr>
        <p:blipFill rotWithShape="1">
          <a:blip r:embed="rId4">
            <a:alphaModFix/>
          </a:blip>
          <a:srcRect b="0" l="0" r="0" t="0"/>
          <a:stretch/>
        </p:blipFill>
        <p:spPr>
          <a:xfrm>
            <a:off x="15897853" y="9030416"/>
            <a:ext cx="1990767" cy="1045153"/>
          </a:xfrm>
          <a:prstGeom prst="rect">
            <a:avLst/>
          </a:prstGeom>
          <a:noFill/>
          <a:ln>
            <a:noFill/>
          </a:ln>
        </p:spPr>
      </p:pic>
      <p:pic>
        <p:nvPicPr>
          <p:cNvPr id="403" name="Google Shape;403;p17"/>
          <p:cNvPicPr preferRelativeResize="0"/>
          <p:nvPr/>
        </p:nvPicPr>
        <p:blipFill rotWithShape="1">
          <a:blip r:embed="rId5">
            <a:alphaModFix/>
          </a:blip>
          <a:srcRect b="0" l="0" r="0" t="0"/>
          <a:stretch/>
        </p:blipFill>
        <p:spPr>
          <a:xfrm>
            <a:off x="13193206" y="8912245"/>
            <a:ext cx="3503051" cy="1202714"/>
          </a:xfrm>
          <a:prstGeom prst="rect">
            <a:avLst/>
          </a:prstGeom>
          <a:noFill/>
          <a:ln>
            <a:noFill/>
          </a:ln>
        </p:spPr>
      </p:pic>
      <p:sp>
        <p:nvSpPr>
          <p:cNvPr id="404" name="Google Shape;404;p17"/>
          <p:cNvSpPr txBox="1"/>
          <p:nvPr/>
        </p:nvSpPr>
        <p:spPr>
          <a:xfrm>
            <a:off x="301769" y="435866"/>
            <a:ext cx="868101"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5400">
                <a:solidFill>
                  <a:schemeClr val="lt1"/>
                </a:solidFill>
                <a:latin typeface="Poppins ExtraBold"/>
                <a:ea typeface="Poppins ExtraBold"/>
                <a:cs typeface="Poppins ExtraBold"/>
                <a:sym typeface="Poppins ExtraBold"/>
              </a:rPr>
              <a:t>4.</a:t>
            </a:r>
            <a:endParaRPr sz="5400">
              <a:solidFill>
                <a:schemeClr val="lt1"/>
              </a:solidFill>
              <a:latin typeface="Poppins ExtraBold"/>
              <a:ea typeface="Poppins ExtraBold"/>
              <a:cs typeface="Poppins ExtraBold"/>
              <a:sym typeface="Poppins ExtraBold"/>
            </a:endParaRPr>
          </a:p>
        </p:txBody>
      </p:sp>
      <p:sp>
        <p:nvSpPr>
          <p:cNvPr id="405" name="Google Shape;405;p17"/>
          <p:cNvSpPr txBox="1"/>
          <p:nvPr/>
        </p:nvSpPr>
        <p:spPr>
          <a:xfrm>
            <a:off x="301775" y="2229125"/>
            <a:ext cx="9816000" cy="461700"/>
          </a:xfrm>
          <a:prstGeom prst="rect">
            <a:avLst/>
          </a:prstGeom>
          <a:noFill/>
          <a:ln>
            <a:noFill/>
          </a:ln>
        </p:spPr>
        <p:txBody>
          <a:bodyPr anchorCtr="0" anchor="t" bIns="0" lIns="0" spcFirstLastPara="1" rIns="0" wrap="square" tIns="0">
            <a:spAutoFit/>
          </a:bodyPr>
          <a:lstStyle/>
          <a:p>
            <a:pPr indent="0" lvl="0" marL="0" marR="0" rtl="0" algn="l">
              <a:lnSpc>
                <a:spcPct val="124964"/>
              </a:lnSpc>
              <a:spcBef>
                <a:spcPts val="0"/>
              </a:spcBef>
              <a:spcAft>
                <a:spcPts val="0"/>
              </a:spcAft>
              <a:buNone/>
            </a:pPr>
            <a:r>
              <a:rPr lang="en-US" sz="3000">
                <a:solidFill>
                  <a:schemeClr val="dk1"/>
                </a:solidFill>
                <a:latin typeface="Calibri"/>
                <a:ea typeface="Calibri"/>
                <a:cs typeface="Calibri"/>
                <a:sym typeface="Calibri"/>
              </a:rPr>
              <a:t>1. </a:t>
            </a:r>
            <a:r>
              <a:rPr lang="en-US" sz="3000">
                <a:solidFill>
                  <a:schemeClr val="dk1"/>
                </a:solidFill>
                <a:latin typeface="Calibri"/>
                <a:ea typeface="Calibri"/>
                <a:cs typeface="Calibri"/>
                <a:sym typeface="Calibri"/>
              </a:rPr>
              <a:t>Silahkan tuliskan komentar lain yang ingin Anda sampaikan.</a:t>
            </a:r>
            <a:endParaRPr sz="3000">
              <a:solidFill>
                <a:schemeClr val="dk1"/>
              </a:solidFill>
              <a:latin typeface="Poppins"/>
              <a:ea typeface="Poppins"/>
              <a:cs typeface="Poppins"/>
              <a:sym typeface="Poppins"/>
            </a:endParaRPr>
          </a:p>
        </p:txBody>
      </p:sp>
      <p:pic>
        <p:nvPicPr>
          <p:cNvPr id="406" name="Google Shape;406;p17"/>
          <p:cNvPicPr preferRelativeResize="0"/>
          <p:nvPr/>
        </p:nvPicPr>
        <p:blipFill>
          <a:blip r:embed="rId6">
            <a:alphaModFix/>
          </a:blip>
          <a:stretch>
            <a:fillRect/>
          </a:stretch>
        </p:blipFill>
        <p:spPr>
          <a:xfrm>
            <a:off x="4572000" y="2829734"/>
            <a:ext cx="9144000" cy="59436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pic>
        <p:nvPicPr>
          <p:cNvPr id="411" name="Google Shape;411;p19"/>
          <p:cNvPicPr preferRelativeResize="0"/>
          <p:nvPr/>
        </p:nvPicPr>
        <p:blipFill rotWithShape="1">
          <a:blip r:embed="rId3">
            <a:alphaModFix/>
          </a:blip>
          <a:srcRect b="7936" l="0" r="0" t="7936"/>
          <a:stretch/>
        </p:blipFill>
        <p:spPr>
          <a:xfrm>
            <a:off x="0" y="0"/>
            <a:ext cx="9812962" cy="10287000"/>
          </a:xfrm>
          <a:prstGeom prst="rect">
            <a:avLst/>
          </a:prstGeom>
          <a:noFill/>
          <a:ln>
            <a:noFill/>
          </a:ln>
        </p:spPr>
      </p:pic>
      <p:sp>
        <p:nvSpPr>
          <p:cNvPr id="412" name="Google Shape;412;p19"/>
          <p:cNvSpPr/>
          <p:nvPr/>
        </p:nvSpPr>
        <p:spPr>
          <a:xfrm>
            <a:off x="7145246" y="1161704"/>
            <a:ext cx="12127118" cy="7488936"/>
          </a:xfrm>
          <a:custGeom>
            <a:rect b="b" l="l" r="r" t="t"/>
            <a:pathLst>
              <a:path extrusionOk="0" h="2731984" w="4424006">
                <a:moveTo>
                  <a:pt x="4299546" y="2731984"/>
                </a:moveTo>
                <a:lnTo>
                  <a:pt x="124460" y="2731984"/>
                </a:lnTo>
                <a:cubicBezTo>
                  <a:pt x="55880" y="2731984"/>
                  <a:pt x="0" y="2676104"/>
                  <a:pt x="0" y="2607524"/>
                </a:cubicBezTo>
                <a:lnTo>
                  <a:pt x="0" y="124460"/>
                </a:lnTo>
                <a:cubicBezTo>
                  <a:pt x="0" y="55880"/>
                  <a:pt x="55880" y="0"/>
                  <a:pt x="124460" y="0"/>
                </a:cubicBezTo>
                <a:lnTo>
                  <a:pt x="4299546" y="0"/>
                </a:lnTo>
                <a:cubicBezTo>
                  <a:pt x="4368126" y="0"/>
                  <a:pt x="4424006" y="55880"/>
                  <a:pt x="4424006" y="124460"/>
                </a:cubicBezTo>
                <a:lnTo>
                  <a:pt x="4424006" y="2607524"/>
                </a:lnTo>
                <a:cubicBezTo>
                  <a:pt x="4424006" y="2676104"/>
                  <a:pt x="4368126" y="2731984"/>
                  <a:pt x="4299546" y="2731984"/>
                </a:cubicBezTo>
                <a:close/>
              </a:path>
            </a:pathLst>
          </a:custGeom>
          <a:solidFill>
            <a:srgbClr val="004F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3" name="Google Shape;413;p19"/>
          <p:cNvGrpSpPr/>
          <p:nvPr/>
        </p:nvGrpSpPr>
        <p:grpSpPr>
          <a:xfrm>
            <a:off x="8046807" y="2572923"/>
            <a:ext cx="1717099" cy="1724796"/>
            <a:chOff x="1813" y="0"/>
            <a:chExt cx="809173" cy="812800"/>
          </a:xfrm>
        </p:grpSpPr>
        <p:sp>
          <p:nvSpPr>
            <p:cNvPr id="414" name="Google Shape;414;p19"/>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DC7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19"/>
            <p:cNvSpPr txBox="1"/>
            <p:nvPr/>
          </p:nvSpPr>
          <p:spPr>
            <a:xfrm>
              <a:off x="76200" y="9525"/>
              <a:ext cx="660400" cy="727075"/>
            </a:xfrm>
            <a:prstGeom prst="rect">
              <a:avLst/>
            </a:prstGeom>
            <a:noFill/>
            <a:ln>
              <a:noFill/>
            </a:ln>
          </p:spPr>
          <p:txBody>
            <a:bodyPr anchorCtr="0" anchor="ctr" bIns="50800" lIns="50800" spcFirstLastPara="1" rIns="50800" wrap="square" tIns="50800">
              <a:noAutofit/>
            </a:bodyPr>
            <a:lstStyle/>
            <a:p>
              <a:pPr indent="0" lvl="0" marL="0" marR="0" rtl="0" algn="ctr">
                <a:lnSpc>
                  <a:spcPct val="194388"/>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416" name="Google Shape;416;p19"/>
          <p:cNvSpPr txBox="1"/>
          <p:nvPr/>
        </p:nvSpPr>
        <p:spPr>
          <a:xfrm>
            <a:off x="9143232" y="2582448"/>
            <a:ext cx="8779470" cy="1700314"/>
          </a:xfrm>
          <a:prstGeom prst="rect">
            <a:avLst/>
          </a:prstGeom>
          <a:noFill/>
          <a:ln>
            <a:noFill/>
          </a:ln>
        </p:spPr>
        <p:txBody>
          <a:bodyPr anchorCtr="0" anchor="t" bIns="0" lIns="0" spcFirstLastPara="1" rIns="0" wrap="square" tIns="0">
            <a:spAutoFit/>
          </a:bodyPr>
          <a:lstStyle/>
          <a:p>
            <a:pPr indent="0" lvl="0" marL="0" marR="0" rtl="0" algn="l">
              <a:lnSpc>
                <a:spcPct val="107991"/>
              </a:lnSpc>
              <a:spcBef>
                <a:spcPts val="0"/>
              </a:spcBef>
              <a:spcAft>
                <a:spcPts val="0"/>
              </a:spcAft>
              <a:buNone/>
            </a:pPr>
            <a:r>
              <a:rPr b="1" lang="en-US" sz="5944">
                <a:solidFill>
                  <a:srgbClr val="FFFFFF"/>
                </a:solidFill>
                <a:latin typeface="Poppins"/>
                <a:ea typeface="Poppins"/>
                <a:cs typeface="Poppins"/>
                <a:sym typeface="Poppins"/>
              </a:rPr>
              <a:t>Challenges and Difficulties</a:t>
            </a:r>
            <a:endParaRPr/>
          </a:p>
        </p:txBody>
      </p:sp>
      <p:sp>
        <p:nvSpPr>
          <p:cNvPr id="417" name="Google Shape;417;p19"/>
          <p:cNvSpPr txBox="1"/>
          <p:nvPr/>
        </p:nvSpPr>
        <p:spPr>
          <a:xfrm>
            <a:off x="8046800" y="5205475"/>
            <a:ext cx="9876000" cy="2553600"/>
          </a:xfrm>
          <a:prstGeom prst="rect">
            <a:avLst/>
          </a:prstGeom>
          <a:noFill/>
          <a:ln>
            <a:noFill/>
          </a:ln>
        </p:spPr>
        <p:txBody>
          <a:bodyPr anchorCtr="0" anchor="t" bIns="0" lIns="0" spcFirstLastPara="1" rIns="0" wrap="square" tIns="0">
            <a:spAutoFit/>
          </a:bodyPr>
          <a:lstStyle/>
          <a:p>
            <a:pPr indent="-317592" lvl="1" marL="635185" marR="0" rtl="0" algn="l">
              <a:lnSpc>
                <a:spcPct val="115975"/>
              </a:lnSpc>
              <a:spcBef>
                <a:spcPts val="0"/>
              </a:spcBef>
              <a:spcAft>
                <a:spcPts val="0"/>
              </a:spcAft>
              <a:buClr>
                <a:srgbClr val="FFFFFF"/>
              </a:buClr>
              <a:buSzPts val="2942"/>
              <a:buFont typeface="Arial"/>
              <a:buChar char="•"/>
            </a:pPr>
            <a:r>
              <a:rPr lang="en-US" sz="2942">
                <a:solidFill>
                  <a:srgbClr val="FFFFFF"/>
                </a:solidFill>
                <a:latin typeface="Poppins"/>
                <a:ea typeface="Poppins"/>
                <a:cs typeface="Poppins"/>
                <a:sym typeface="Poppins"/>
              </a:rPr>
              <a:t>Data Cleaning karena masih banyak data yang typo dan berbeda-beda penulisan</a:t>
            </a:r>
            <a:endParaRPr/>
          </a:p>
          <a:p>
            <a:pPr indent="-317592" lvl="1" marL="635185" marR="0" rtl="0" algn="l">
              <a:lnSpc>
                <a:spcPct val="115975"/>
              </a:lnSpc>
              <a:spcBef>
                <a:spcPts val="0"/>
              </a:spcBef>
              <a:spcAft>
                <a:spcPts val="0"/>
              </a:spcAft>
              <a:buClr>
                <a:srgbClr val="FFFFFF"/>
              </a:buClr>
              <a:buSzPts val="2942"/>
              <a:buFont typeface="Arial"/>
              <a:buChar char="•"/>
            </a:pPr>
            <a:r>
              <a:rPr lang="en-US" sz="2942">
                <a:solidFill>
                  <a:srgbClr val="FFFFFF"/>
                </a:solidFill>
                <a:latin typeface="Poppins"/>
                <a:ea typeface="Poppins"/>
                <a:cs typeface="Poppins"/>
                <a:sym typeface="Poppins"/>
              </a:rPr>
              <a:t>Banyak data yang null sehingga tidak 100% akurat</a:t>
            </a:r>
            <a:endParaRPr/>
          </a:p>
          <a:p>
            <a:pPr indent="-317592" lvl="1" marL="635185" marR="0" rtl="0" algn="l">
              <a:lnSpc>
                <a:spcPct val="115975"/>
              </a:lnSpc>
              <a:spcBef>
                <a:spcPts val="0"/>
              </a:spcBef>
              <a:spcAft>
                <a:spcPts val="0"/>
              </a:spcAft>
              <a:buClr>
                <a:srgbClr val="FFFFFF"/>
              </a:buClr>
              <a:buSzPts val="2942"/>
              <a:buFont typeface="Arial"/>
              <a:buChar char="•"/>
            </a:pPr>
            <a:r>
              <a:rPr lang="en-US" sz="2942">
                <a:solidFill>
                  <a:srgbClr val="FFFFFF"/>
                </a:solidFill>
                <a:latin typeface="Poppins"/>
                <a:ea typeface="Poppins"/>
                <a:cs typeface="Poppins"/>
                <a:sym typeface="Poppins"/>
              </a:rPr>
              <a:t>Mengubah kota menjadi provinsi</a:t>
            </a:r>
            <a:endParaRPr/>
          </a:p>
        </p:txBody>
      </p:sp>
      <p:grpSp>
        <p:nvGrpSpPr>
          <p:cNvPr id="418" name="Google Shape;418;p19"/>
          <p:cNvGrpSpPr/>
          <p:nvPr/>
        </p:nvGrpSpPr>
        <p:grpSpPr>
          <a:xfrm>
            <a:off x="13647508" y="8662610"/>
            <a:ext cx="3831537" cy="1492765"/>
            <a:chOff x="0" y="-66675"/>
            <a:chExt cx="1215094" cy="473400"/>
          </a:xfrm>
        </p:grpSpPr>
        <p:sp>
          <p:nvSpPr>
            <p:cNvPr id="419" name="Google Shape;419;p19"/>
            <p:cNvSpPr/>
            <p:nvPr/>
          </p:nvSpPr>
          <p:spPr>
            <a:xfrm>
              <a:off x="203200" y="-326"/>
              <a:ext cx="1011894" cy="407051"/>
            </a:xfrm>
            <a:custGeom>
              <a:rect b="b" l="l" r="r" t="t"/>
              <a:pathLst>
                <a:path extrusionOk="0" h="407051" w="1011894">
                  <a:moveTo>
                    <a:pt x="1011894" y="326"/>
                  </a:moveTo>
                  <a:cubicBezTo>
                    <a:pt x="939081" y="0"/>
                    <a:pt x="871660" y="38659"/>
                    <a:pt x="835159" y="101663"/>
                  </a:cubicBezTo>
                  <a:cubicBezTo>
                    <a:pt x="798658" y="164667"/>
                    <a:pt x="798658" y="242385"/>
                    <a:pt x="835159" y="305389"/>
                  </a:cubicBezTo>
                  <a:cubicBezTo>
                    <a:pt x="871660" y="368393"/>
                    <a:pt x="939081" y="407052"/>
                    <a:pt x="1011894" y="406726"/>
                  </a:cubicBezTo>
                  <a:lnTo>
                    <a:pt x="0" y="406726"/>
                  </a:lnTo>
                  <a:cubicBezTo>
                    <a:pt x="72813" y="407052"/>
                    <a:pt x="140234" y="368393"/>
                    <a:pt x="176735" y="305389"/>
                  </a:cubicBezTo>
                  <a:cubicBezTo>
                    <a:pt x="213236" y="242385"/>
                    <a:pt x="213236" y="164667"/>
                    <a:pt x="176735" y="101663"/>
                  </a:cubicBezTo>
                  <a:cubicBezTo>
                    <a:pt x="140234" y="38659"/>
                    <a:pt x="72813" y="0"/>
                    <a:pt x="0" y="326"/>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19"/>
            <p:cNvSpPr txBox="1"/>
            <p:nvPr/>
          </p:nvSpPr>
          <p:spPr>
            <a:xfrm>
              <a:off x="0" y="-66675"/>
              <a:ext cx="812800" cy="473075"/>
            </a:xfrm>
            <a:prstGeom prst="rect">
              <a:avLst/>
            </a:prstGeom>
            <a:noFill/>
            <a:ln>
              <a:noFill/>
            </a:ln>
          </p:spPr>
          <p:txBody>
            <a:bodyPr anchorCtr="0" anchor="ctr" bIns="50800" lIns="50800" spcFirstLastPara="1" rIns="50800" wrap="square" tIns="50800">
              <a:noAutofit/>
            </a:bodyPr>
            <a:lstStyle/>
            <a:p>
              <a:pPr indent="0" lvl="0" marL="0" marR="0" rtl="0" algn="ctr">
                <a:lnSpc>
                  <a:spcPct val="194388"/>
                </a:lnSpc>
                <a:spcBef>
                  <a:spcPts val="0"/>
                </a:spcBef>
                <a:spcAft>
                  <a:spcPts val="0"/>
                </a:spcAft>
                <a:buNone/>
              </a:pPr>
              <a:r>
                <a:t/>
              </a:r>
              <a:endParaRPr sz="1800">
                <a:solidFill>
                  <a:schemeClr val="dk1"/>
                </a:solidFill>
                <a:latin typeface="Calibri"/>
                <a:ea typeface="Calibri"/>
                <a:cs typeface="Calibri"/>
                <a:sym typeface="Calibri"/>
              </a:endParaRPr>
            </a:p>
          </p:txBody>
        </p:sp>
      </p:grpSp>
      <p:pic>
        <p:nvPicPr>
          <p:cNvPr id="421" name="Google Shape;421;p19"/>
          <p:cNvPicPr preferRelativeResize="0"/>
          <p:nvPr/>
        </p:nvPicPr>
        <p:blipFill rotWithShape="1">
          <a:blip r:embed="rId4">
            <a:alphaModFix/>
          </a:blip>
          <a:srcRect b="0" l="0" r="0" t="0"/>
          <a:stretch/>
        </p:blipFill>
        <p:spPr>
          <a:xfrm>
            <a:off x="15897853" y="9030416"/>
            <a:ext cx="1990767" cy="1045153"/>
          </a:xfrm>
          <a:prstGeom prst="rect">
            <a:avLst/>
          </a:prstGeom>
          <a:noFill/>
          <a:ln>
            <a:noFill/>
          </a:ln>
        </p:spPr>
      </p:pic>
      <p:pic>
        <p:nvPicPr>
          <p:cNvPr id="422" name="Google Shape;422;p19"/>
          <p:cNvPicPr preferRelativeResize="0"/>
          <p:nvPr/>
        </p:nvPicPr>
        <p:blipFill rotWithShape="1">
          <a:blip r:embed="rId5">
            <a:alphaModFix/>
          </a:blip>
          <a:srcRect b="0" l="0" r="0" t="0"/>
          <a:stretch/>
        </p:blipFill>
        <p:spPr>
          <a:xfrm>
            <a:off x="13193206" y="8912245"/>
            <a:ext cx="3503051" cy="120271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grpSp>
        <p:nvGrpSpPr>
          <p:cNvPr id="427" name="Google Shape;427;p20"/>
          <p:cNvGrpSpPr/>
          <p:nvPr/>
        </p:nvGrpSpPr>
        <p:grpSpPr>
          <a:xfrm>
            <a:off x="-807228" y="-648423"/>
            <a:ext cx="19902457" cy="8371636"/>
            <a:chOff x="0" y="-66675"/>
            <a:chExt cx="5241799" cy="2204875"/>
          </a:xfrm>
        </p:grpSpPr>
        <p:sp>
          <p:nvSpPr>
            <p:cNvPr id="428" name="Google Shape;428;p20"/>
            <p:cNvSpPr/>
            <p:nvPr/>
          </p:nvSpPr>
          <p:spPr>
            <a:xfrm>
              <a:off x="0" y="0"/>
              <a:ext cx="5241799" cy="2138200"/>
            </a:xfrm>
            <a:custGeom>
              <a:rect b="b" l="l" r="r" t="t"/>
              <a:pathLst>
                <a:path extrusionOk="0" h="2138200" w="5241799">
                  <a:moveTo>
                    <a:pt x="0" y="0"/>
                  </a:moveTo>
                  <a:lnTo>
                    <a:pt x="5241799" y="0"/>
                  </a:lnTo>
                  <a:lnTo>
                    <a:pt x="5241799" y="2138200"/>
                  </a:lnTo>
                  <a:lnTo>
                    <a:pt x="0" y="2138200"/>
                  </a:lnTo>
                  <a:close/>
                </a:path>
              </a:pathLst>
            </a:custGeom>
            <a:solidFill>
              <a:srgbClr val="004F8A"/>
            </a:solidFill>
            <a:ln>
              <a:noFill/>
            </a:ln>
          </p:spPr>
        </p:sp>
        <p:sp>
          <p:nvSpPr>
            <p:cNvPr id="429" name="Google Shape;429;p20"/>
            <p:cNvSpPr txBox="1"/>
            <p:nvPr/>
          </p:nvSpPr>
          <p:spPr>
            <a:xfrm>
              <a:off x="0" y="-66675"/>
              <a:ext cx="812800" cy="879475"/>
            </a:xfrm>
            <a:prstGeom prst="rect">
              <a:avLst/>
            </a:prstGeom>
            <a:noFill/>
            <a:ln>
              <a:noFill/>
            </a:ln>
          </p:spPr>
          <p:txBody>
            <a:bodyPr anchorCtr="0" anchor="ctr" bIns="50800" lIns="50800" spcFirstLastPara="1" rIns="50800" wrap="square" tIns="50800">
              <a:noAutofit/>
            </a:bodyPr>
            <a:lstStyle/>
            <a:p>
              <a:pPr indent="0" lvl="0" marL="0" marR="0" rtl="0" algn="ctr">
                <a:lnSpc>
                  <a:spcPct val="194388"/>
                </a:lnSpc>
                <a:spcBef>
                  <a:spcPts val="0"/>
                </a:spcBef>
                <a:spcAft>
                  <a:spcPts val="0"/>
                </a:spcAft>
                <a:buNone/>
              </a:pPr>
              <a:r>
                <a:t/>
              </a:r>
              <a:endParaRPr sz="1800">
                <a:solidFill>
                  <a:schemeClr val="dk1"/>
                </a:solidFill>
                <a:latin typeface="Calibri"/>
                <a:ea typeface="Calibri"/>
                <a:cs typeface="Calibri"/>
                <a:sym typeface="Calibri"/>
              </a:endParaRPr>
            </a:p>
          </p:txBody>
        </p:sp>
      </p:grpSp>
      <p:pic>
        <p:nvPicPr>
          <p:cNvPr id="430" name="Google Shape;430;p20"/>
          <p:cNvPicPr preferRelativeResize="0"/>
          <p:nvPr/>
        </p:nvPicPr>
        <p:blipFill rotWithShape="1">
          <a:blip r:embed="rId3">
            <a:alphaModFix/>
          </a:blip>
          <a:srcRect b="1314" l="0" r="0" t="1314"/>
          <a:stretch/>
        </p:blipFill>
        <p:spPr>
          <a:xfrm>
            <a:off x="-47757" y="0"/>
            <a:ext cx="7038714" cy="10287000"/>
          </a:xfrm>
          <a:prstGeom prst="rect">
            <a:avLst/>
          </a:prstGeom>
          <a:noFill/>
          <a:ln>
            <a:noFill/>
          </a:ln>
        </p:spPr>
      </p:pic>
      <p:pic>
        <p:nvPicPr>
          <p:cNvPr id="431" name="Google Shape;431;p20"/>
          <p:cNvPicPr preferRelativeResize="0"/>
          <p:nvPr/>
        </p:nvPicPr>
        <p:blipFill rotWithShape="1">
          <a:blip r:embed="rId4">
            <a:alphaModFix amt="4000"/>
          </a:blip>
          <a:srcRect b="0" l="0" r="0" t="0"/>
          <a:stretch/>
        </p:blipFill>
        <p:spPr>
          <a:xfrm>
            <a:off x="11384268" y="-6999872"/>
            <a:ext cx="11750064" cy="11732015"/>
          </a:xfrm>
          <a:prstGeom prst="rect">
            <a:avLst/>
          </a:prstGeom>
          <a:noFill/>
          <a:ln>
            <a:noFill/>
          </a:ln>
        </p:spPr>
      </p:pic>
      <p:grpSp>
        <p:nvGrpSpPr>
          <p:cNvPr id="432" name="Google Shape;432;p20"/>
          <p:cNvGrpSpPr/>
          <p:nvPr/>
        </p:nvGrpSpPr>
        <p:grpSpPr>
          <a:xfrm>
            <a:off x="8012756" y="-4"/>
            <a:ext cx="1897106" cy="1905610"/>
            <a:chOff x="1813" y="0"/>
            <a:chExt cx="809173" cy="812800"/>
          </a:xfrm>
        </p:grpSpPr>
        <p:sp>
          <p:nvSpPr>
            <p:cNvPr id="433" name="Google Shape;433;p20"/>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DC7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20"/>
            <p:cNvSpPr txBox="1"/>
            <p:nvPr/>
          </p:nvSpPr>
          <p:spPr>
            <a:xfrm>
              <a:off x="76200" y="9525"/>
              <a:ext cx="660400" cy="727075"/>
            </a:xfrm>
            <a:prstGeom prst="rect">
              <a:avLst/>
            </a:prstGeom>
            <a:noFill/>
            <a:ln>
              <a:noFill/>
            </a:ln>
          </p:spPr>
          <p:txBody>
            <a:bodyPr anchorCtr="0" anchor="ctr" bIns="50800" lIns="50800" spcFirstLastPara="1" rIns="50800" wrap="square" tIns="50800">
              <a:noAutofit/>
            </a:bodyPr>
            <a:lstStyle/>
            <a:p>
              <a:pPr indent="0" lvl="0" marL="0" marR="0" rtl="0" algn="ctr">
                <a:lnSpc>
                  <a:spcPct val="194388"/>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435" name="Google Shape;435;p20"/>
          <p:cNvSpPr txBox="1"/>
          <p:nvPr/>
        </p:nvSpPr>
        <p:spPr>
          <a:xfrm>
            <a:off x="8992977" y="451804"/>
            <a:ext cx="8486100" cy="1002000"/>
          </a:xfrm>
          <a:prstGeom prst="rect">
            <a:avLst/>
          </a:prstGeom>
          <a:noFill/>
          <a:ln>
            <a:noFill/>
          </a:ln>
        </p:spPr>
        <p:txBody>
          <a:bodyPr anchorCtr="0" anchor="t" bIns="0" lIns="0" spcFirstLastPara="1" rIns="0" wrap="square" tIns="0">
            <a:spAutoFit/>
          </a:bodyPr>
          <a:lstStyle/>
          <a:p>
            <a:pPr indent="0" lvl="0" marL="0" marR="0" rtl="0" algn="l">
              <a:lnSpc>
                <a:spcPct val="140015"/>
              </a:lnSpc>
              <a:spcBef>
                <a:spcPts val="0"/>
              </a:spcBef>
              <a:spcAft>
                <a:spcPts val="0"/>
              </a:spcAft>
              <a:buNone/>
            </a:pPr>
            <a:r>
              <a:rPr lang="en-US" sz="6510">
                <a:solidFill>
                  <a:srgbClr val="FFFFFF"/>
                </a:solidFill>
                <a:latin typeface="Poppins ExtraBold"/>
                <a:ea typeface="Poppins ExtraBold"/>
                <a:cs typeface="Poppins ExtraBold"/>
                <a:sym typeface="Poppins ExtraBold"/>
              </a:rPr>
              <a:t>Conclusion</a:t>
            </a:r>
            <a:endParaRPr/>
          </a:p>
        </p:txBody>
      </p:sp>
      <p:sp>
        <p:nvSpPr>
          <p:cNvPr id="436" name="Google Shape;436;p20"/>
          <p:cNvSpPr txBox="1"/>
          <p:nvPr/>
        </p:nvSpPr>
        <p:spPr>
          <a:xfrm>
            <a:off x="7831200" y="2141150"/>
            <a:ext cx="10456800" cy="5110200"/>
          </a:xfrm>
          <a:prstGeom prst="rect">
            <a:avLst/>
          </a:prstGeom>
          <a:noFill/>
          <a:ln>
            <a:noFill/>
          </a:ln>
        </p:spPr>
        <p:txBody>
          <a:bodyPr anchorCtr="0" anchor="t" bIns="0" lIns="0" spcFirstLastPara="1" rIns="0" wrap="square" tIns="0">
            <a:spAutoFit/>
          </a:bodyPr>
          <a:lstStyle/>
          <a:p>
            <a:pPr indent="-431800" lvl="0" marL="457200" rtl="0" algn="just">
              <a:spcBef>
                <a:spcPts val="0"/>
              </a:spcBef>
              <a:spcAft>
                <a:spcPts val="0"/>
              </a:spcAft>
              <a:buClr>
                <a:schemeClr val="lt1"/>
              </a:buClr>
              <a:buSzPts val="3200"/>
              <a:buFont typeface="Poppins"/>
              <a:buAutoNum type="arabicPeriod"/>
            </a:pPr>
            <a:r>
              <a:rPr lang="en-US" sz="3000">
                <a:solidFill>
                  <a:schemeClr val="lt1"/>
                </a:solidFill>
                <a:latin typeface="Poppins"/>
                <a:ea typeface="Poppins"/>
                <a:cs typeface="Poppins"/>
                <a:sym typeface="Poppins"/>
              </a:rPr>
              <a:t>Kegiatan yang bertemakan Microsoft Excel paling diminati oleh banyak orang</a:t>
            </a:r>
            <a:endParaRPr sz="3000">
              <a:solidFill>
                <a:schemeClr val="lt1"/>
              </a:solidFill>
              <a:latin typeface="Poppins"/>
              <a:ea typeface="Poppins"/>
              <a:cs typeface="Poppins"/>
              <a:sym typeface="Poppins"/>
            </a:endParaRPr>
          </a:p>
          <a:p>
            <a:pPr indent="-419100" lvl="0" marL="457200" rtl="0" algn="just">
              <a:spcBef>
                <a:spcPts val="0"/>
              </a:spcBef>
              <a:spcAft>
                <a:spcPts val="0"/>
              </a:spcAft>
              <a:buClr>
                <a:schemeClr val="lt1"/>
              </a:buClr>
              <a:buSzPts val="3000"/>
              <a:buFont typeface="Poppins"/>
              <a:buAutoNum type="arabicPeriod"/>
            </a:pPr>
            <a:r>
              <a:rPr lang="en-US" sz="3000">
                <a:solidFill>
                  <a:schemeClr val="lt1"/>
                </a:solidFill>
                <a:latin typeface="Poppins"/>
                <a:ea typeface="Poppins"/>
                <a:cs typeface="Poppins"/>
                <a:sym typeface="Poppins"/>
              </a:rPr>
              <a:t>Peserta yang mengikuti kegiatan sebagian besar berasal dari Pulau Jawa terkhususnya Jawa Barat.</a:t>
            </a:r>
            <a:endParaRPr sz="3000">
              <a:solidFill>
                <a:schemeClr val="lt1"/>
              </a:solidFill>
              <a:latin typeface="Poppins"/>
              <a:ea typeface="Poppins"/>
              <a:cs typeface="Poppins"/>
              <a:sym typeface="Poppins"/>
            </a:endParaRPr>
          </a:p>
          <a:p>
            <a:pPr indent="-419100" lvl="0" marL="457200" rtl="0" algn="just">
              <a:spcBef>
                <a:spcPts val="0"/>
              </a:spcBef>
              <a:spcAft>
                <a:spcPts val="0"/>
              </a:spcAft>
              <a:buClr>
                <a:schemeClr val="lt1"/>
              </a:buClr>
              <a:buSzPts val="3000"/>
              <a:buFont typeface="Poppins"/>
              <a:buAutoNum type="arabicPeriod"/>
            </a:pPr>
            <a:r>
              <a:rPr lang="en-US" sz="3000">
                <a:solidFill>
                  <a:schemeClr val="lt1"/>
                </a:solidFill>
                <a:latin typeface="Poppins"/>
                <a:ea typeface="Poppins"/>
                <a:cs typeface="Poppins"/>
                <a:sym typeface="Poppins"/>
              </a:rPr>
              <a:t>Kegiatan ini banyak diikuti dengan sebagian orang yang berlatar belakang pendidikan S1-S3.</a:t>
            </a:r>
            <a:endParaRPr sz="3000">
              <a:solidFill>
                <a:schemeClr val="lt1"/>
              </a:solidFill>
              <a:latin typeface="Poppins"/>
              <a:ea typeface="Poppins"/>
              <a:cs typeface="Poppins"/>
              <a:sym typeface="Poppins"/>
            </a:endParaRPr>
          </a:p>
          <a:p>
            <a:pPr indent="-419100" lvl="0" marL="457200" rtl="0" algn="just">
              <a:spcBef>
                <a:spcPts val="0"/>
              </a:spcBef>
              <a:spcAft>
                <a:spcPts val="0"/>
              </a:spcAft>
              <a:buClr>
                <a:schemeClr val="lt1"/>
              </a:buClr>
              <a:buSzPts val="3000"/>
              <a:buFont typeface="Poppins"/>
              <a:buAutoNum type="arabicPeriod"/>
            </a:pPr>
            <a:r>
              <a:rPr lang="en-US" sz="3000">
                <a:solidFill>
                  <a:schemeClr val="lt1"/>
                </a:solidFill>
                <a:latin typeface="Poppins"/>
                <a:ea typeface="Poppins"/>
                <a:cs typeface="Poppins"/>
                <a:sym typeface="Poppins"/>
              </a:rPr>
              <a:t>Mayoritas peserta belum memiliki pekerjaan ketika mengikuti kegiatan MyEduSolve</a:t>
            </a:r>
            <a:endParaRPr sz="3000">
              <a:solidFill>
                <a:schemeClr val="lt1"/>
              </a:solidFill>
              <a:latin typeface="Poppins"/>
              <a:ea typeface="Poppins"/>
              <a:cs typeface="Poppins"/>
              <a:sym typeface="Poppins"/>
            </a:endParaRPr>
          </a:p>
          <a:p>
            <a:pPr indent="-419100" lvl="0" marL="457200" rtl="0" algn="just">
              <a:spcBef>
                <a:spcPts val="0"/>
              </a:spcBef>
              <a:spcAft>
                <a:spcPts val="0"/>
              </a:spcAft>
              <a:buClr>
                <a:schemeClr val="lt1"/>
              </a:buClr>
              <a:buSzPts val="3000"/>
              <a:buFont typeface="Poppins"/>
              <a:buAutoNum type="arabicPeriod"/>
            </a:pPr>
            <a:r>
              <a:rPr lang="en-US" sz="3000">
                <a:solidFill>
                  <a:schemeClr val="lt1"/>
                </a:solidFill>
                <a:latin typeface="Poppins"/>
                <a:ea typeface="Poppins"/>
                <a:cs typeface="Poppins"/>
                <a:sym typeface="Poppins"/>
              </a:rPr>
              <a:t>Peserta kegiatan MyEduSolve didominasi oleh Perempuan</a:t>
            </a:r>
            <a:endParaRPr sz="3000">
              <a:solidFill>
                <a:schemeClr val="lt1"/>
              </a:solidFill>
              <a:latin typeface="Poppins"/>
              <a:ea typeface="Poppins"/>
              <a:cs typeface="Poppins"/>
              <a:sym typeface="Poppins"/>
            </a:endParaRPr>
          </a:p>
          <a:p>
            <a:pPr indent="-419100" lvl="0" marL="457200" rtl="0" algn="just">
              <a:spcBef>
                <a:spcPts val="0"/>
              </a:spcBef>
              <a:spcAft>
                <a:spcPts val="0"/>
              </a:spcAft>
              <a:buClr>
                <a:schemeClr val="lt1"/>
              </a:buClr>
              <a:buSzPts val="3000"/>
              <a:buFont typeface="Poppins"/>
              <a:buAutoNum type="arabicPeriod"/>
            </a:pPr>
            <a:r>
              <a:rPr lang="en-US" sz="3000">
                <a:solidFill>
                  <a:schemeClr val="lt1"/>
                </a:solidFill>
                <a:latin typeface="Poppins"/>
                <a:ea typeface="Poppins"/>
                <a:cs typeface="Poppins"/>
                <a:sym typeface="Poppins"/>
              </a:rPr>
              <a:t>Rata-rata usia peserta MyEduSolve adalah 23 tahun</a:t>
            </a:r>
            <a:endParaRPr sz="3000">
              <a:solidFill>
                <a:schemeClr val="lt1"/>
              </a:solidFill>
              <a:latin typeface="Poppins"/>
              <a:ea typeface="Poppins"/>
              <a:cs typeface="Poppins"/>
              <a:sym typeface="Poppins"/>
            </a:endParaRPr>
          </a:p>
        </p:txBody>
      </p:sp>
      <p:cxnSp>
        <p:nvCxnSpPr>
          <p:cNvPr id="437" name="Google Shape;437;p20"/>
          <p:cNvCxnSpPr/>
          <p:nvPr/>
        </p:nvCxnSpPr>
        <p:spPr>
          <a:xfrm>
            <a:off x="8385942" y="9023350"/>
            <a:ext cx="2982802" cy="0"/>
          </a:xfrm>
          <a:prstGeom prst="straightConnector1">
            <a:avLst/>
          </a:prstGeom>
          <a:noFill/>
          <a:ln cap="flat" cmpd="sng" w="47625">
            <a:solidFill>
              <a:srgbClr val="FDC703"/>
            </a:solidFill>
            <a:prstDash val="solid"/>
            <a:round/>
            <a:headEnd len="sm" w="sm" type="none"/>
            <a:tailEnd len="sm" w="sm" type="none"/>
          </a:ln>
        </p:spPr>
      </p:cxnSp>
      <p:grpSp>
        <p:nvGrpSpPr>
          <p:cNvPr id="438" name="Google Shape;438;p20"/>
          <p:cNvGrpSpPr/>
          <p:nvPr/>
        </p:nvGrpSpPr>
        <p:grpSpPr>
          <a:xfrm>
            <a:off x="13647508" y="8662610"/>
            <a:ext cx="3831537" cy="1492765"/>
            <a:chOff x="0" y="-66675"/>
            <a:chExt cx="1215094" cy="473400"/>
          </a:xfrm>
        </p:grpSpPr>
        <p:sp>
          <p:nvSpPr>
            <p:cNvPr id="439" name="Google Shape;439;p20"/>
            <p:cNvSpPr/>
            <p:nvPr/>
          </p:nvSpPr>
          <p:spPr>
            <a:xfrm>
              <a:off x="203200" y="-326"/>
              <a:ext cx="1011894" cy="407051"/>
            </a:xfrm>
            <a:custGeom>
              <a:rect b="b" l="l" r="r" t="t"/>
              <a:pathLst>
                <a:path extrusionOk="0" h="407051" w="1011894">
                  <a:moveTo>
                    <a:pt x="1011894" y="326"/>
                  </a:moveTo>
                  <a:cubicBezTo>
                    <a:pt x="939081" y="0"/>
                    <a:pt x="871660" y="38659"/>
                    <a:pt x="835159" y="101663"/>
                  </a:cubicBezTo>
                  <a:cubicBezTo>
                    <a:pt x="798658" y="164667"/>
                    <a:pt x="798658" y="242385"/>
                    <a:pt x="835159" y="305389"/>
                  </a:cubicBezTo>
                  <a:cubicBezTo>
                    <a:pt x="871660" y="368393"/>
                    <a:pt x="939081" y="407052"/>
                    <a:pt x="1011894" y="406726"/>
                  </a:cubicBezTo>
                  <a:lnTo>
                    <a:pt x="0" y="406726"/>
                  </a:lnTo>
                  <a:cubicBezTo>
                    <a:pt x="72813" y="407052"/>
                    <a:pt x="140234" y="368393"/>
                    <a:pt x="176735" y="305389"/>
                  </a:cubicBezTo>
                  <a:cubicBezTo>
                    <a:pt x="213236" y="242385"/>
                    <a:pt x="213236" y="164667"/>
                    <a:pt x="176735" y="101663"/>
                  </a:cubicBezTo>
                  <a:cubicBezTo>
                    <a:pt x="140234" y="38659"/>
                    <a:pt x="72813" y="0"/>
                    <a:pt x="0" y="326"/>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20"/>
            <p:cNvSpPr txBox="1"/>
            <p:nvPr/>
          </p:nvSpPr>
          <p:spPr>
            <a:xfrm>
              <a:off x="0" y="-66675"/>
              <a:ext cx="812800" cy="473075"/>
            </a:xfrm>
            <a:prstGeom prst="rect">
              <a:avLst/>
            </a:prstGeom>
            <a:noFill/>
            <a:ln>
              <a:noFill/>
            </a:ln>
          </p:spPr>
          <p:txBody>
            <a:bodyPr anchorCtr="0" anchor="ctr" bIns="50800" lIns="50800" spcFirstLastPara="1" rIns="50800" wrap="square" tIns="50800">
              <a:noAutofit/>
            </a:bodyPr>
            <a:lstStyle/>
            <a:p>
              <a:pPr indent="0" lvl="0" marL="0" marR="0" rtl="0" algn="ctr">
                <a:lnSpc>
                  <a:spcPct val="194388"/>
                </a:lnSpc>
                <a:spcBef>
                  <a:spcPts val="0"/>
                </a:spcBef>
                <a:spcAft>
                  <a:spcPts val="0"/>
                </a:spcAft>
                <a:buNone/>
              </a:pPr>
              <a:r>
                <a:t/>
              </a:r>
              <a:endParaRPr sz="1800">
                <a:solidFill>
                  <a:schemeClr val="dk1"/>
                </a:solidFill>
                <a:latin typeface="Calibri"/>
                <a:ea typeface="Calibri"/>
                <a:cs typeface="Calibri"/>
                <a:sym typeface="Calibri"/>
              </a:endParaRPr>
            </a:p>
          </p:txBody>
        </p:sp>
      </p:grpSp>
      <p:pic>
        <p:nvPicPr>
          <p:cNvPr id="441" name="Google Shape;441;p20"/>
          <p:cNvPicPr preferRelativeResize="0"/>
          <p:nvPr/>
        </p:nvPicPr>
        <p:blipFill rotWithShape="1">
          <a:blip r:embed="rId5">
            <a:alphaModFix/>
          </a:blip>
          <a:srcRect b="0" l="0" r="0" t="0"/>
          <a:stretch/>
        </p:blipFill>
        <p:spPr>
          <a:xfrm>
            <a:off x="15897853" y="9030416"/>
            <a:ext cx="1990767" cy="1045153"/>
          </a:xfrm>
          <a:prstGeom prst="rect">
            <a:avLst/>
          </a:prstGeom>
          <a:noFill/>
          <a:ln>
            <a:noFill/>
          </a:ln>
        </p:spPr>
      </p:pic>
      <p:pic>
        <p:nvPicPr>
          <p:cNvPr id="442" name="Google Shape;442;p20"/>
          <p:cNvPicPr preferRelativeResize="0"/>
          <p:nvPr/>
        </p:nvPicPr>
        <p:blipFill rotWithShape="1">
          <a:blip r:embed="rId6">
            <a:alphaModFix/>
          </a:blip>
          <a:srcRect b="0" l="0" r="0" t="0"/>
          <a:stretch/>
        </p:blipFill>
        <p:spPr>
          <a:xfrm>
            <a:off x="13193206" y="8912245"/>
            <a:ext cx="3503051" cy="1202714"/>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grpSp>
        <p:nvGrpSpPr>
          <p:cNvPr id="447" name="Google Shape;447;g13c1818dd1d_0_0"/>
          <p:cNvGrpSpPr/>
          <p:nvPr/>
        </p:nvGrpSpPr>
        <p:grpSpPr>
          <a:xfrm>
            <a:off x="-807228" y="-648424"/>
            <a:ext cx="19902587" cy="8371690"/>
            <a:chOff x="0" y="-66675"/>
            <a:chExt cx="5241799" cy="2204875"/>
          </a:xfrm>
        </p:grpSpPr>
        <p:sp>
          <p:nvSpPr>
            <p:cNvPr id="448" name="Google Shape;448;g13c1818dd1d_0_0"/>
            <p:cNvSpPr/>
            <p:nvPr/>
          </p:nvSpPr>
          <p:spPr>
            <a:xfrm>
              <a:off x="0" y="0"/>
              <a:ext cx="5241799" cy="2138200"/>
            </a:xfrm>
            <a:custGeom>
              <a:rect b="b" l="l" r="r" t="t"/>
              <a:pathLst>
                <a:path extrusionOk="0" h="2138200" w="5241799">
                  <a:moveTo>
                    <a:pt x="0" y="0"/>
                  </a:moveTo>
                  <a:lnTo>
                    <a:pt x="5241799" y="0"/>
                  </a:lnTo>
                  <a:lnTo>
                    <a:pt x="5241799" y="2138200"/>
                  </a:lnTo>
                  <a:lnTo>
                    <a:pt x="0" y="2138200"/>
                  </a:lnTo>
                  <a:close/>
                </a:path>
              </a:pathLst>
            </a:custGeom>
            <a:solidFill>
              <a:srgbClr val="004F8A"/>
            </a:solidFill>
            <a:ln>
              <a:noFill/>
            </a:ln>
          </p:spPr>
        </p:sp>
        <p:sp>
          <p:nvSpPr>
            <p:cNvPr id="449" name="Google Shape;449;g13c1818dd1d_0_0"/>
            <p:cNvSpPr txBox="1"/>
            <p:nvPr/>
          </p:nvSpPr>
          <p:spPr>
            <a:xfrm>
              <a:off x="0" y="-66675"/>
              <a:ext cx="812700" cy="879600"/>
            </a:xfrm>
            <a:prstGeom prst="rect">
              <a:avLst/>
            </a:prstGeom>
            <a:noFill/>
            <a:ln>
              <a:noFill/>
            </a:ln>
          </p:spPr>
          <p:txBody>
            <a:bodyPr anchorCtr="0" anchor="ctr" bIns="50800" lIns="50800" spcFirstLastPara="1" rIns="50800" wrap="square" tIns="50800">
              <a:noAutofit/>
            </a:bodyPr>
            <a:lstStyle/>
            <a:p>
              <a:pPr indent="0" lvl="0" marL="0" marR="0" rtl="0" algn="ctr">
                <a:lnSpc>
                  <a:spcPct val="194388"/>
                </a:lnSpc>
                <a:spcBef>
                  <a:spcPts val="0"/>
                </a:spcBef>
                <a:spcAft>
                  <a:spcPts val="0"/>
                </a:spcAft>
                <a:buNone/>
              </a:pPr>
              <a:r>
                <a:t/>
              </a:r>
              <a:endParaRPr sz="1800">
                <a:solidFill>
                  <a:schemeClr val="dk1"/>
                </a:solidFill>
                <a:latin typeface="Calibri"/>
                <a:ea typeface="Calibri"/>
                <a:cs typeface="Calibri"/>
                <a:sym typeface="Calibri"/>
              </a:endParaRPr>
            </a:p>
          </p:txBody>
        </p:sp>
      </p:grpSp>
      <p:pic>
        <p:nvPicPr>
          <p:cNvPr id="450" name="Google Shape;450;g13c1818dd1d_0_0"/>
          <p:cNvPicPr preferRelativeResize="0"/>
          <p:nvPr/>
        </p:nvPicPr>
        <p:blipFill rotWithShape="1">
          <a:blip r:embed="rId3">
            <a:alphaModFix/>
          </a:blip>
          <a:srcRect b="1314" l="0" r="0" t="1314"/>
          <a:stretch/>
        </p:blipFill>
        <p:spPr>
          <a:xfrm>
            <a:off x="-47757" y="0"/>
            <a:ext cx="7038714" cy="10287000"/>
          </a:xfrm>
          <a:prstGeom prst="rect">
            <a:avLst/>
          </a:prstGeom>
          <a:noFill/>
          <a:ln>
            <a:noFill/>
          </a:ln>
        </p:spPr>
      </p:pic>
      <p:pic>
        <p:nvPicPr>
          <p:cNvPr id="451" name="Google Shape;451;g13c1818dd1d_0_0"/>
          <p:cNvPicPr preferRelativeResize="0"/>
          <p:nvPr/>
        </p:nvPicPr>
        <p:blipFill rotWithShape="1">
          <a:blip r:embed="rId4">
            <a:alphaModFix amt="4000"/>
          </a:blip>
          <a:srcRect b="0" l="0" r="0" t="0"/>
          <a:stretch/>
        </p:blipFill>
        <p:spPr>
          <a:xfrm>
            <a:off x="11384268" y="-6999872"/>
            <a:ext cx="11750063" cy="11732016"/>
          </a:xfrm>
          <a:prstGeom prst="rect">
            <a:avLst/>
          </a:prstGeom>
          <a:noFill/>
          <a:ln>
            <a:noFill/>
          </a:ln>
        </p:spPr>
      </p:pic>
      <p:grpSp>
        <p:nvGrpSpPr>
          <p:cNvPr id="452" name="Google Shape;452;g13c1818dd1d_0_0"/>
          <p:cNvGrpSpPr/>
          <p:nvPr/>
        </p:nvGrpSpPr>
        <p:grpSpPr>
          <a:xfrm>
            <a:off x="8012756" y="-4"/>
            <a:ext cx="1897106" cy="1905610"/>
            <a:chOff x="1813" y="0"/>
            <a:chExt cx="809173" cy="812800"/>
          </a:xfrm>
        </p:grpSpPr>
        <p:sp>
          <p:nvSpPr>
            <p:cNvPr id="453" name="Google Shape;453;g13c1818dd1d_0_0"/>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DC7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g13c1818dd1d_0_0"/>
            <p:cNvSpPr txBox="1"/>
            <p:nvPr/>
          </p:nvSpPr>
          <p:spPr>
            <a:xfrm>
              <a:off x="76200" y="9525"/>
              <a:ext cx="660300" cy="727200"/>
            </a:xfrm>
            <a:prstGeom prst="rect">
              <a:avLst/>
            </a:prstGeom>
            <a:noFill/>
            <a:ln>
              <a:noFill/>
            </a:ln>
          </p:spPr>
          <p:txBody>
            <a:bodyPr anchorCtr="0" anchor="ctr" bIns="50800" lIns="50800" spcFirstLastPara="1" rIns="50800" wrap="square" tIns="50800">
              <a:noAutofit/>
            </a:bodyPr>
            <a:lstStyle/>
            <a:p>
              <a:pPr indent="0" lvl="0" marL="0" marR="0" rtl="0" algn="ctr">
                <a:lnSpc>
                  <a:spcPct val="194388"/>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455" name="Google Shape;455;g13c1818dd1d_0_0"/>
          <p:cNvSpPr txBox="1"/>
          <p:nvPr/>
        </p:nvSpPr>
        <p:spPr>
          <a:xfrm>
            <a:off x="8621175" y="606450"/>
            <a:ext cx="9895500" cy="692700"/>
          </a:xfrm>
          <a:prstGeom prst="rect">
            <a:avLst/>
          </a:prstGeom>
          <a:noFill/>
          <a:ln>
            <a:noFill/>
          </a:ln>
        </p:spPr>
        <p:txBody>
          <a:bodyPr anchorCtr="0" anchor="t" bIns="0" lIns="0" spcFirstLastPara="1" rIns="0" wrap="square" tIns="0">
            <a:spAutoFit/>
          </a:bodyPr>
          <a:lstStyle/>
          <a:p>
            <a:pPr indent="0" lvl="0" marL="0" marR="0" rtl="0" algn="l">
              <a:lnSpc>
                <a:spcPct val="140015"/>
              </a:lnSpc>
              <a:spcBef>
                <a:spcPts val="0"/>
              </a:spcBef>
              <a:spcAft>
                <a:spcPts val="0"/>
              </a:spcAft>
              <a:buNone/>
            </a:pPr>
            <a:r>
              <a:rPr lang="en-US" sz="4500">
                <a:solidFill>
                  <a:srgbClr val="FFFFFF"/>
                </a:solidFill>
                <a:latin typeface="Poppins ExtraBold"/>
                <a:ea typeface="Poppins ExtraBold"/>
                <a:cs typeface="Poppins ExtraBold"/>
                <a:sym typeface="Poppins ExtraBold"/>
              </a:rPr>
              <a:t>Recommendation &amp; Suggestions</a:t>
            </a:r>
            <a:endParaRPr sz="4500"/>
          </a:p>
        </p:txBody>
      </p:sp>
      <p:sp>
        <p:nvSpPr>
          <p:cNvPr id="456" name="Google Shape;456;g13c1818dd1d_0_0"/>
          <p:cNvSpPr txBox="1"/>
          <p:nvPr/>
        </p:nvSpPr>
        <p:spPr>
          <a:xfrm>
            <a:off x="7831200" y="2141150"/>
            <a:ext cx="10456800" cy="5602800"/>
          </a:xfrm>
          <a:prstGeom prst="rect">
            <a:avLst/>
          </a:prstGeom>
          <a:noFill/>
          <a:ln>
            <a:noFill/>
          </a:ln>
        </p:spPr>
        <p:txBody>
          <a:bodyPr anchorCtr="0" anchor="t" bIns="0" lIns="0" spcFirstLastPara="1" rIns="0" wrap="square" tIns="0">
            <a:spAutoFit/>
          </a:bodyPr>
          <a:lstStyle/>
          <a:p>
            <a:pPr indent="-393700" lvl="0" marL="457200" rtl="0" algn="just">
              <a:spcBef>
                <a:spcPts val="0"/>
              </a:spcBef>
              <a:spcAft>
                <a:spcPts val="0"/>
              </a:spcAft>
              <a:buClr>
                <a:schemeClr val="lt1"/>
              </a:buClr>
              <a:buSzPts val="2600"/>
              <a:buFont typeface="Poppins"/>
              <a:buAutoNum type="arabicPeriod"/>
            </a:pPr>
            <a:r>
              <a:rPr lang="en-US" sz="2600">
                <a:solidFill>
                  <a:schemeClr val="lt1"/>
                </a:solidFill>
                <a:latin typeface="Poppins"/>
                <a:ea typeface="Poppins"/>
                <a:cs typeface="Poppins"/>
                <a:sym typeface="Poppins"/>
              </a:rPr>
              <a:t>Memperluas promosi agar persebaran peserta di setiap pulau dapat merata</a:t>
            </a:r>
            <a:endParaRPr sz="2600">
              <a:solidFill>
                <a:schemeClr val="lt1"/>
              </a:solidFill>
              <a:latin typeface="Poppins"/>
              <a:ea typeface="Poppins"/>
              <a:cs typeface="Poppins"/>
              <a:sym typeface="Poppins"/>
            </a:endParaRPr>
          </a:p>
          <a:p>
            <a:pPr indent="-393700" lvl="0" marL="457200" rtl="0" algn="just">
              <a:spcBef>
                <a:spcPts val="0"/>
              </a:spcBef>
              <a:spcAft>
                <a:spcPts val="0"/>
              </a:spcAft>
              <a:buClr>
                <a:schemeClr val="lt1"/>
              </a:buClr>
              <a:buSzPts val="2600"/>
              <a:buFont typeface="Poppins"/>
              <a:buAutoNum type="arabicPeriod"/>
            </a:pPr>
            <a:r>
              <a:rPr lang="en-US" sz="2600">
                <a:solidFill>
                  <a:schemeClr val="lt1"/>
                </a:solidFill>
                <a:latin typeface="Poppins"/>
                <a:ea typeface="Poppins"/>
                <a:cs typeface="Poppins"/>
                <a:sym typeface="Poppins"/>
              </a:rPr>
              <a:t>Membuat promosi semenarik mungkin agar dapat membuat orang tertarik untuk mengikuti tema kegiatan yang lain</a:t>
            </a:r>
            <a:endParaRPr sz="2600">
              <a:solidFill>
                <a:schemeClr val="lt1"/>
              </a:solidFill>
              <a:latin typeface="Poppins"/>
              <a:ea typeface="Poppins"/>
              <a:cs typeface="Poppins"/>
              <a:sym typeface="Poppins"/>
            </a:endParaRPr>
          </a:p>
          <a:p>
            <a:pPr indent="-393700" lvl="0" marL="457200" rtl="0" algn="just">
              <a:spcBef>
                <a:spcPts val="0"/>
              </a:spcBef>
              <a:spcAft>
                <a:spcPts val="0"/>
              </a:spcAft>
              <a:buClr>
                <a:schemeClr val="lt1"/>
              </a:buClr>
              <a:buSzPts val="2600"/>
              <a:buFont typeface="Poppins"/>
              <a:buAutoNum type="arabicPeriod"/>
            </a:pPr>
            <a:r>
              <a:rPr lang="en-US" sz="2600">
                <a:solidFill>
                  <a:schemeClr val="lt1"/>
                </a:solidFill>
                <a:latin typeface="Poppins"/>
                <a:ea typeface="Poppins"/>
                <a:cs typeface="Poppins"/>
                <a:sym typeface="Poppins"/>
              </a:rPr>
              <a:t>Menciptakan program pelatihan yang lebih variatif tentang Microsoft Excel untuk menjaring lebih banyak peserta sehingga dapat meningkatkan brand awareness dari Myedusolve sendiri </a:t>
            </a:r>
            <a:endParaRPr sz="2600">
              <a:solidFill>
                <a:schemeClr val="lt1"/>
              </a:solidFill>
              <a:latin typeface="Poppins"/>
              <a:ea typeface="Poppins"/>
              <a:cs typeface="Poppins"/>
              <a:sym typeface="Poppins"/>
            </a:endParaRPr>
          </a:p>
          <a:p>
            <a:pPr indent="-393700" lvl="0" marL="457200" rtl="0" algn="just">
              <a:spcBef>
                <a:spcPts val="0"/>
              </a:spcBef>
              <a:spcAft>
                <a:spcPts val="0"/>
              </a:spcAft>
              <a:buClr>
                <a:schemeClr val="lt1"/>
              </a:buClr>
              <a:buSzPts val="2600"/>
              <a:buFont typeface="Poppins"/>
              <a:buAutoNum type="arabicPeriod"/>
            </a:pPr>
            <a:r>
              <a:rPr lang="en-US" sz="2600">
                <a:solidFill>
                  <a:schemeClr val="lt1"/>
                </a:solidFill>
                <a:latin typeface="Poppins"/>
                <a:ea typeface="Poppins"/>
                <a:cs typeface="Poppins"/>
                <a:sym typeface="Poppins"/>
              </a:rPr>
              <a:t>Karena peserta yang mengikuti kegiatan Myedusolve mayoritas belum memiliki pekerjaan maka Myedusolve perlu menciptakan program pelatihan yang mendukung kesiapan kerja untuk para jobseeker, seperti CV, interview, dan software skills.</a:t>
            </a:r>
            <a:endParaRPr sz="2600">
              <a:solidFill>
                <a:schemeClr val="dk1"/>
              </a:solidFill>
              <a:latin typeface="Poppins"/>
              <a:ea typeface="Poppins"/>
              <a:cs typeface="Poppins"/>
              <a:sym typeface="Poppins"/>
            </a:endParaRPr>
          </a:p>
        </p:txBody>
      </p:sp>
      <p:cxnSp>
        <p:nvCxnSpPr>
          <p:cNvPr id="457" name="Google Shape;457;g13c1818dd1d_0_0"/>
          <p:cNvCxnSpPr/>
          <p:nvPr/>
        </p:nvCxnSpPr>
        <p:spPr>
          <a:xfrm>
            <a:off x="8385942" y="9023350"/>
            <a:ext cx="2982900" cy="0"/>
          </a:xfrm>
          <a:prstGeom prst="straightConnector1">
            <a:avLst/>
          </a:prstGeom>
          <a:noFill/>
          <a:ln cap="flat" cmpd="sng" w="47625">
            <a:solidFill>
              <a:srgbClr val="FDC703"/>
            </a:solidFill>
            <a:prstDash val="solid"/>
            <a:round/>
            <a:headEnd len="sm" w="sm" type="none"/>
            <a:tailEnd len="sm" w="sm" type="none"/>
          </a:ln>
        </p:spPr>
      </p:cxnSp>
      <p:grpSp>
        <p:nvGrpSpPr>
          <p:cNvPr id="458" name="Google Shape;458;g13c1818dd1d_0_0"/>
          <p:cNvGrpSpPr/>
          <p:nvPr/>
        </p:nvGrpSpPr>
        <p:grpSpPr>
          <a:xfrm>
            <a:off x="13647508" y="8662609"/>
            <a:ext cx="3831556" cy="1492772"/>
            <a:chOff x="0" y="-66675"/>
            <a:chExt cx="1215094" cy="473400"/>
          </a:xfrm>
        </p:grpSpPr>
        <p:sp>
          <p:nvSpPr>
            <p:cNvPr id="459" name="Google Shape;459;g13c1818dd1d_0_0"/>
            <p:cNvSpPr/>
            <p:nvPr/>
          </p:nvSpPr>
          <p:spPr>
            <a:xfrm>
              <a:off x="203200" y="-326"/>
              <a:ext cx="1011894" cy="407051"/>
            </a:xfrm>
            <a:custGeom>
              <a:rect b="b" l="l" r="r" t="t"/>
              <a:pathLst>
                <a:path extrusionOk="0" h="407051" w="1011894">
                  <a:moveTo>
                    <a:pt x="1011894" y="326"/>
                  </a:moveTo>
                  <a:cubicBezTo>
                    <a:pt x="939081" y="0"/>
                    <a:pt x="871660" y="38659"/>
                    <a:pt x="835159" y="101663"/>
                  </a:cubicBezTo>
                  <a:cubicBezTo>
                    <a:pt x="798658" y="164667"/>
                    <a:pt x="798658" y="242385"/>
                    <a:pt x="835159" y="305389"/>
                  </a:cubicBezTo>
                  <a:cubicBezTo>
                    <a:pt x="871660" y="368393"/>
                    <a:pt x="939081" y="407052"/>
                    <a:pt x="1011894" y="406726"/>
                  </a:cubicBezTo>
                  <a:lnTo>
                    <a:pt x="0" y="406726"/>
                  </a:lnTo>
                  <a:cubicBezTo>
                    <a:pt x="72813" y="407052"/>
                    <a:pt x="140234" y="368393"/>
                    <a:pt x="176735" y="305389"/>
                  </a:cubicBezTo>
                  <a:cubicBezTo>
                    <a:pt x="213236" y="242385"/>
                    <a:pt x="213236" y="164667"/>
                    <a:pt x="176735" y="101663"/>
                  </a:cubicBezTo>
                  <a:cubicBezTo>
                    <a:pt x="140234" y="38659"/>
                    <a:pt x="72813" y="0"/>
                    <a:pt x="0" y="326"/>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g13c1818dd1d_0_0"/>
            <p:cNvSpPr txBox="1"/>
            <p:nvPr/>
          </p:nvSpPr>
          <p:spPr>
            <a:xfrm>
              <a:off x="0" y="-66675"/>
              <a:ext cx="812700" cy="473100"/>
            </a:xfrm>
            <a:prstGeom prst="rect">
              <a:avLst/>
            </a:prstGeom>
            <a:noFill/>
            <a:ln>
              <a:noFill/>
            </a:ln>
          </p:spPr>
          <p:txBody>
            <a:bodyPr anchorCtr="0" anchor="ctr" bIns="50800" lIns="50800" spcFirstLastPara="1" rIns="50800" wrap="square" tIns="50800">
              <a:noAutofit/>
            </a:bodyPr>
            <a:lstStyle/>
            <a:p>
              <a:pPr indent="0" lvl="0" marL="0" marR="0" rtl="0" algn="ctr">
                <a:lnSpc>
                  <a:spcPct val="194388"/>
                </a:lnSpc>
                <a:spcBef>
                  <a:spcPts val="0"/>
                </a:spcBef>
                <a:spcAft>
                  <a:spcPts val="0"/>
                </a:spcAft>
                <a:buNone/>
              </a:pPr>
              <a:r>
                <a:t/>
              </a:r>
              <a:endParaRPr sz="1800">
                <a:solidFill>
                  <a:schemeClr val="dk1"/>
                </a:solidFill>
                <a:latin typeface="Calibri"/>
                <a:ea typeface="Calibri"/>
                <a:cs typeface="Calibri"/>
                <a:sym typeface="Calibri"/>
              </a:endParaRPr>
            </a:p>
          </p:txBody>
        </p:sp>
      </p:grpSp>
      <p:pic>
        <p:nvPicPr>
          <p:cNvPr id="461" name="Google Shape;461;g13c1818dd1d_0_0"/>
          <p:cNvPicPr preferRelativeResize="0"/>
          <p:nvPr/>
        </p:nvPicPr>
        <p:blipFill rotWithShape="1">
          <a:blip r:embed="rId5">
            <a:alphaModFix/>
          </a:blip>
          <a:srcRect b="0" l="0" r="0" t="0"/>
          <a:stretch/>
        </p:blipFill>
        <p:spPr>
          <a:xfrm>
            <a:off x="15897853" y="9030416"/>
            <a:ext cx="1990766" cy="1045153"/>
          </a:xfrm>
          <a:prstGeom prst="rect">
            <a:avLst/>
          </a:prstGeom>
          <a:noFill/>
          <a:ln>
            <a:noFill/>
          </a:ln>
        </p:spPr>
      </p:pic>
      <p:pic>
        <p:nvPicPr>
          <p:cNvPr id="462" name="Google Shape;462;g13c1818dd1d_0_0"/>
          <p:cNvPicPr preferRelativeResize="0"/>
          <p:nvPr/>
        </p:nvPicPr>
        <p:blipFill rotWithShape="1">
          <a:blip r:embed="rId6">
            <a:alphaModFix/>
          </a:blip>
          <a:srcRect b="0" l="0" r="0" t="0"/>
          <a:stretch/>
        </p:blipFill>
        <p:spPr>
          <a:xfrm>
            <a:off x="13193206" y="8912245"/>
            <a:ext cx="3503052" cy="120271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grpSp>
        <p:nvGrpSpPr>
          <p:cNvPr id="106" name="Google Shape;106;p2"/>
          <p:cNvGrpSpPr/>
          <p:nvPr/>
        </p:nvGrpSpPr>
        <p:grpSpPr>
          <a:xfrm>
            <a:off x="0" y="-648423"/>
            <a:ext cx="19902457" cy="8371636"/>
            <a:chOff x="0" y="-66675"/>
            <a:chExt cx="5241799" cy="2204875"/>
          </a:xfrm>
        </p:grpSpPr>
        <p:sp>
          <p:nvSpPr>
            <p:cNvPr id="107" name="Google Shape;107;p2"/>
            <p:cNvSpPr/>
            <p:nvPr/>
          </p:nvSpPr>
          <p:spPr>
            <a:xfrm>
              <a:off x="0" y="0"/>
              <a:ext cx="5241799" cy="2138200"/>
            </a:xfrm>
            <a:custGeom>
              <a:rect b="b" l="l" r="r" t="t"/>
              <a:pathLst>
                <a:path extrusionOk="0" h="2138200" w="5241799">
                  <a:moveTo>
                    <a:pt x="0" y="0"/>
                  </a:moveTo>
                  <a:lnTo>
                    <a:pt x="5241799" y="0"/>
                  </a:lnTo>
                  <a:lnTo>
                    <a:pt x="5241799" y="2138200"/>
                  </a:lnTo>
                  <a:lnTo>
                    <a:pt x="0" y="2138200"/>
                  </a:lnTo>
                  <a:close/>
                </a:path>
              </a:pathLst>
            </a:custGeom>
            <a:solidFill>
              <a:srgbClr val="004F8A"/>
            </a:solidFill>
            <a:ln>
              <a:noFill/>
            </a:ln>
          </p:spPr>
        </p:sp>
        <p:sp>
          <p:nvSpPr>
            <p:cNvPr id="108" name="Google Shape;108;p2"/>
            <p:cNvSpPr txBox="1"/>
            <p:nvPr/>
          </p:nvSpPr>
          <p:spPr>
            <a:xfrm>
              <a:off x="0" y="-66675"/>
              <a:ext cx="812800" cy="879475"/>
            </a:xfrm>
            <a:prstGeom prst="rect">
              <a:avLst/>
            </a:prstGeom>
            <a:noFill/>
            <a:ln>
              <a:noFill/>
            </a:ln>
          </p:spPr>
          <p:txBody>
            <a:bodyPr anchorCtr="0" anchor="ctr" bIns="50800" lIns="50800" spcFirstLastPara="1" rIns="50800" wrap="square" tIns="50800">
              <a:noAutofit/>
            </a:bodyPr>
            <a:lstStyle/>
            <a:p>
              <a:pPr indent="0" lvl="0" marL="0" marR="0" rtl="0" algn="ctr">
                <a:lnSpc>
                  <a:spcPct val="1943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pic>
        <p:nvPicPr>
          <p:cNvPr id="109" name="Google Shape;109;p2"/>
          <p:cNvPicPr preferRelativeResize="0"/>
          <p:nvPr/>
        </p:nvPicPr>
        <p:blipFill rotWithShape="1">
          <a:blip r:embed="rId3">
            <a:alphaModFix amt="4000"/>
          </a:blip>
          <a:srcRect b="0" l="0" r="0" t="0"/>
          <a:stretch/>
        </p:blipFill>
        <p:spPr>
          <a:xfrm>
            <a:off x="-5402174" y="-6222578"/>
            <a:ext cx="11750064" cy="11732015"/>
          </a:xfrm>
          <a:prstGeom prst="rect">
            <a:avLst/>
          </a:prstGeom>
          <a:noFill/>
          <a:ln>
            <a:noFill/>
          </a:ln>
        </p:spPr>
      </p:pic>
      <p:grpSp>
        <p:nvGrpSpPr>
          <p:cNvPr id="110" name="Google Shape;110;p2"/>
          <p:cNvGrpSpPr/>
          <p:nvPr/>
        </p:nvGrpSpPr>
        <p:grpSpPr>
          <a:xfrm>
            <a:off x="309051" y="-47143"/>
            <a:ext cx="1897113" cy="1905617"/>
            <a:chOff x="1813" y="0"/>
            <a:chExt cx="809173" cy="812800"/>
          </a:xfrm>
        </p:grpSpPr>
        <p:sp>
          <p:nvSpPr>
            <p:cNvPr id="111" name="Google Shape;111;p2"/>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DC7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2"/>
            <p:cNvSpPr txBox="1"/>
            <p:nvPr/>
          </p:nvSpPr>
          <p:spPr>
            <a:xfrm>
              <a:off x="76200" y="9525"/>
              <a:ext cx="660400" cy="727075"/>
            </a:xfrm>
            <a:prstGeom prst="rect">
              <a:avLst/>
            </a:prstGeom>
            <a:noFill/>
            <a:ln>
              <a:noFill/>
            </a:ln>
          </p:spPr>
          <p:txBody>
            <a:bodyPr anchorCtr="0" anchor="ctr" bIns="50800" lIns="50800" spcFirstLastPara="1" rIns="50800" wrap="square" tIns="50800">
              <a:noAutofit/>
            </a:bodyPr>
            <a:lstStyle/>
            <a:p>
              <a:pPr indent="0" lvl="0" marL="0" marR="0" rtl="0" algn="ctr">
                <a:lnSpc>
                  <a:spcPct val="1943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cxnSp>
        <p:nvCxnSpPr>
          <p:cNvPr id="113" name="Google Shape;113;p2"/>
          <p:cNvCxnSpPr/>
          <p:nvPr/>
        </p:nvCxnSpPr>
        <p:spPr>
          <a:xfrm>
            <a:off x="2513815" y="9272588"/>
            <a:ext cx="9584245" cy="0"/>
          </a:xfrm>
          <a:prstGeom prst="straightConnector1">
            <a:avLst/>
          </a:prstGeom>
          <a:noFill/>
          <a:ln cap="flat" cmpd="sng" w="19050">
            <a:solidFill>
              <a:srgbClr val="000000"/>
            </a:solidFill>
            <a:prstDash val="solid"/>
            <a:round/>
            <a:headEnd len="sm" w="sm" type="none"/>
            <a:tailEnd len="sm" w="sm" type="none"/>
          </a:ln>
        </p:spPr>
      </p:cxnSp>
      <p:sp>
        <p:nvSpPr>
          <p:cNvPr id="114" name="Google Shape;114;p2"/>
          <p:cNvSpPr/>
          <p:nvPr/>
        </p:nvSpPr>
        <p:spPr>
          <a:xfrm>
            <a:off x="10999990" y="1680845"/>
            <a:ext cx="5572442" cy="6925310"/>
          </a:xfrm>
          <a:custGeom>
            <a:rect b="b" l="l" r="r" t="t"/>
            <a:pathLst>
              <a:path extrusionOk="0" h="6348984" w="5108702">
                <a:moveTo>
                  <a:pt x="5108702" y="2554351"/>
                </a:moveTo>
                <a:lnTo>
                  <a:pt x="5108702" y="3794506"/>
                </a:lnTo>
                <a:cubicBezTo>
                  <a:pt x="5108702" y="5205222"/>
                  <a:pt x="3965067" y="6348857"/>
                  <a:pt x="2554351" y="6348857"/>
                </a:cubicBezTo>
                <a:lnTo>
                  <a:pt x="2554351" y="6348857"/>
                </a:lnTo>
                <a:cubicBezTo>
                  <a:pt x="1143635" y="6348984"/>
                  <a:pt x="0" y="5205349"/>
                  <a:pt x="0" y="3794506"/>
                </a:cubicBezTo>
                <a:lnTo>
                  <a:pt x="0" y="2554351"/>
                </a:lnTo>
                <a:cubicBezTo>
                  <a:pt x="0" y="1143635"/>
                  <a:pt x="1143635" y="0"/>
                  <a:pt x="2554351" y="0"/>
                </a:cubicBezTo>
                <a:lnTo>
                  <a:pt x="2554351" y="0"/>
                </a:lnTo>
                <a:cubicBezTo>
                  <a:pt x="3965067" y="0"/>
                  <a:pt x="5108702" y="1143635"/>
                  <a:pt x="5108702" y="2554351"/>
                </a:cubicBezTo>
                <a:close/>
              </a:path>
            </a:pathLst>
          </a:custGeom>
          <a:blipFill rotWithShape="1">
            <a:blip r:embed="rId4">
              <a:alphaModFix/>
            </a:blip>
            <a:stretch>
              <a:fillRect b="-10271" l="0" r="0" t="-10272"/>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5" name="Google Shape;115;p2"/>
          <p:cNvGrpSpPr/>
          <p:nvPr/>
        </p:nvGrpSpPr>
        <p:grpSpPr>
          <a:xfrm>
            <a:off x="13647508" y="8662610"/>
            <a:ext cx="3831537" cy="1492765"/>
            <a:chOff x="0" y="-66675"/>
            <a:chExt cx="1215094" cy="473400"/>
          </a:xfrm>
        </p:grpSpPr>
        <p:sp>
          <p:nvSpPr>
            <p:cNvPr id="116" name="Google Shape;116;p2"/>
            <p:cNvSpPr/>
            <p:nvPr/>
          </p:nvSpPr>
          <p:spPr>
            <a:xfrm>
              <a:off x="203200" y="-326"/>
              <a:ext cx="1011894" cy="407051"/>
            </a:xfrm>
            <a:custGeom>
              <a:rect b="b" l="l" r="r" t="t"/>
              <a:pathLst>
                <a:path extrusionOk="0" h="407051" w="1011894">
                  <a:moveTo>
                    <a:pt x="1011894" y="326"/>
                  </a:moveTo>
                  <a:cubicBezTo>
                    <a:pt x="939081" y="0"/>
                    <a:pt x="871660" y="38659"/>
                    <a:pt x="835159" y="101663"/>
                  </a:cubicBezTo>
                  <a:cubicBezTo>
                    <a:pt x="798658" y="164667"/>
                    <a:pt x="798658" y="242385"/>
                    <a:pt x="835159" y="305389"/>
                  </a:cubicBezTo>
                  <a:cubicBezTo>
                    <a:pt x="871660" y="368393"/>
                    <a:pt x="939081" y="407052"/>
                    <a:pt x="1011894" y="406726"/>
                  </a:cubicBezTo>
                  <a:lnTo>
                    <a:pt x="0" y="406726"/>
                  </a:lnTo>
                  <a:cubicBezTo>
                    <a:pt x="72813" y="407052"/>
                    <a:pt x="140234" y="368393"/>
                    <a:pt x="176735" y="305389"/>
                  </a:cubicBezTo>
                  <a:cubicBezTo>
                    <a:pt x="213236" y="242385"/>
                    <a:pt x="213236" y="164667"/>
                    <a:pt x="176735" y="101663"/>
                  </a:cubicBezTo>
                  <a:cubicBezTo>
                    <a:pt x="140234" y="38659"/>
                    <a:pt x="72813" y="0"/>
                    <a:pt x="0" y="326"/>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2"/>
            <p:cNvSpPr txBox="1"/>
            <p:nvPr/>
          </p:nvSpPr>
          <p:spPr>
            <a:xfrm>
              <a:off x="0" y="-66675"/>
              <a:ext cx="812800" cy="473075"/>
            </a:xfrm>
            <a:prstGeom prst="rect">
              <a:avLst/>
            </a:prstGeom>
            <a:noFill/>
            <a:ln>
              <a:noFill/>
            </a:ln>
          </p:spPr>
          <p:txBody>
            <a:bodyPr anchorCtr="0" anchor="ctr" bIns="50800" lIns="50800" spcFirstLastPara="1" rIns="50800" wrap="square" tIns="50800">
              <a:noAutofit/>
            </a:bodyPr>
            <a:lstStyle/>
            <a:p>
              <a:pPr indent="0" lvl="0" marL="0" marR="0" rtl="0" algn="ctr">
                <a:lnSpc>
                  <a:spcPct val="1943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pic>
        <p:nvPicPr>
          <p:cNvPr id="118" name="Google Shape;118;p2"/>
          <p:cNvPicPr preferRelativeResize="0"/>
          <p:nvPr/>
        </p:nvPicPr>
        <p:blipFill rotWithShape="1">
          <a:blip r:embed="rId5">
            <a:alphaModFix/>
          </a:blip>
          <a:srcRect b="0" l="0" r="0" t="0"/>
          <a:stretch/>
        </p:blipFill>
        <p:spPr>
          <a:xfrm>
            <a:off x="15897853" y="9030416"/>
            <a:ext cx="1990767" cy="1045153"/>
          </a:xfrm>
          <a:prstGeom prst="rect">
            <a:avLst/>
          </a:prstGeom>
          <a:noFill/>
          <a:ln>
            <a:noFill/>
          </a:ln>
        </p:spPr>
      </p:pic>
      <p:pic>
        <p:nvPicPr>
          <p:cNvPr id="119" name="Google Shape;119;p2"/>
          <p:cNvPicPr preferRelativeResize="0"/>
          <p:nvPr/>
        </p:nvPicPr>
        <p:blipFill rotWithShape="1">
          <a:blip r:embed="rId6">
            <a:alphaModFix/>
          </a:blip>
          <a:srcRect b="0" l="0" r="0" t="0"/>
          <a:stretch/>
        </p:blipFill>
        <p:spPr>
          <a:xfrm>
            <a:off x="13193206" y="8912245"/>
            <a:ext cx="3503051" cy="1202714"/>
          </a:xfrm>
          <a:prstGeom prst="rect">
            <a:avLst/>
          </a:prstGeom>
          <a:noFill/>
          <a:ln>
            <a:noFill/>
          </a:ln>
        </p:spPr>
      </p:pic>
      <p:pic>
        <p:nvPicPr>
          <p:cNvPr id="120" name="Google Shape;120;p2"/>
          <p:cNvPicPr preferRelativeResize="0"/>
          <p:nvPr/>
        </p:nvPicPr>
        <p:blipFill rotWithShape="1">
          <a:blip r:embed="rId7">
            <a:alphaModFix/>
          </a:blip>
          <a:srcRect b="0" l="0" r="0" t="0"/>
          <a:stretch/>
        </p:blipFill>
        <p:spPr>
          <a:xfrm>
            <a:off x="16094265" y="783667"/>
            <a:ext cx="1794356" cy="1794356"/>
          </a:xfrm>
          <a:prstGeom prst="rect">
            <a:avLst/>
          </a:prstGeom>
          <a:noFill/>
          <a:ln>
            <a:noFill/>
          </a:ln>
        </p:spPr>
      </p:pic>
      <p:sp>
        <p:nvSpPr>
          <p:cNvPr id="121" name="Google Shape;121;p2"/>
          <p:cNvSpPr txBox="1"/>
          <p:nvPr/>
        </p:nvSpPr>
        <p:spPr>
          <a:xfrm>
            <a:off x="1114070" y="246398"/>
            <a:ext cx="9885920" cy="131952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7300" u="none" cap="none" strike="noStrike">
                <a:solidFill>
                  <a:srgbClr val="FFFFFF"/>
                </a:solidFill>
                <a:latin typeface="Poppins ExtraBold"/>
                <a:ea typeface="Poppins ExtraBold"/>
                <a:cs typeface="Poppins ExtraBold"/>
                <a:sym typeface="Poppins ExtraBold"/>
              </a:rPr>
              <a:t>Project Background</a:t>
            </a:r>
            <a:endParaRPr/>
          </a:p>
        </p:txBody>
      </p:sp>
      <p:sp>
        <p:nvSpPr>
          <p:cNvPr id="122" name="Google Shape;122;p2"/>
          <p:cNvSpPr txBox="1"/>
          <p:nvPr/>
        </p:nvSpPr>
        <p:spPr>
          <a:xfrm>
            <a:off x="2073554" y="1634053"/>
            <a:ext cx="7745329" cy="448841"/>
          </a:xfrm>
          <a:prstGeom prst="rect">
            <a:avLst/>
          </a:prstGeom>
          <a:noFill/>
          <a:ln>
            <a:noFill/>
          </a:ln>
        </p:spPr>
        <p:txBody>
          <a:bodyPr anchorCtr="0" anchor="t" bIns="0" lIns="0" spcFirstLastPara="1" rIns="0" wrap="square" tIns="0">
            <a:spAutoFit/>
          </a:bodyPr>
          <a:lstStyle/>
          <a:p>
            <a:pPr indent="0" lvl="0" marL="0" marR="0" rtl="0" algn="l">
              <a:lnSpc>
                <a:spcPct val="140016"/>
              </a:lnSpc>
              <a:spcBef>
                <a:spcPts val="0"/>
              </a:spcBef>
              <a:spcAft>
                <a:spcPts val="0"/>
              </a:spcAft>
              <a:buNone/>
            </a:pPr>
            <a:r>
              <a:rPr b="0" i="0" lang="en-US" sz="2499" u="none" cap="none" strike="noStrike">
                <a:solidFill>
                  <a:srgbClr val="FFFFFF"/>
                </a:solidFill>
                <a:latin typeface="Poppins"/>
                <a:ea typeface="Poppins"/>
                <a:cs typeface="Poppins"/>
                <a:sym typeface="Poppins"/>
              </a:rPr>
              <a:t>Pengolahan dan Visualisasi Data</a:t>
            </a:r>
            <a:endParaRPr b="0" i="0" sz="2499" u="none" cap="none" strike="noStrike">
              <a:solidFill>
                <a:srgbClr val="FFFFFF"/>
              </a:solidFill>
              <a:latin typeface="Poppins"/>
              <a:ea typeface="Poppins"/>
              <a:cs typeface="Poppins"/>
              <a:sym typeface="Poppins"/>
            </a:endParaRPr>
          </a:p>
        </p:txBody>
      </p:sp>
      <p:sp>
        <p:nvSpPr>
          <p:cNvPr id="123" name="Google Shape;123;p2"/>
          <p:cNvSpPr txBox="1"/>
          <p:nvPr/>
        </p:nvSpPr>
        <p:spPr>
          <a:xfrm>
            <a:off x="309050" y="2850625"/>
            <a:ext cx="10446600" cy="4139400"/>
          </a:xfrm>
          <a:prstGeom prst="rect">
            <a:avLst/>
          </a:prstGeom>
          <a:noFill/>
          <a:ln>
            <a:noFill/>
          </a:ln>
        </p:spPr>
        <p:txBody>
          <a:bodyPr anchorCtr="0" anchor="t" bIns="0" lIns="0" spcFirstLastPara="1" rIns="0" wrap="square" tIns="0">
            <a:spAutoFit/>
          </a:bodyPr>
          <a:lstStyle/>
          <a:p>
            <a:pPr indent="0" lvl="0" marL="0" marR="0" rtl="0" algn="l">
              <a:lnSpc>
                <a:spcPct val="145791"/>
              </a:lnSpc>
              <a:spcBef>
                <a:spcPts val="0"/>
              </a:spcBef>
              <a:spcAft>
                <a:spcPts val="0"/>
              </a:spcAft>
              <a:buNone/>
            </a:pPr>
            <a:r>
              <a:rPr b="0" i="0" lang="en-US" sz="2400" u="none" cap="none" strike="noStrike">
                <a:solidFill>
                  <a:schemeClr val="lt1"/>
                </a:solidFill>
                <a:latin typeface="Poppins"/>
                <a:ea typeface="Poppins"/>
                <a:cs typeface="Poppins"/>
                <a:sym typeface="Poppins"/>
              </a:rPr>
              <a:t>Pada projek ini kami akan mengolah data dan memvisualisasikan beberapa kegiatan yang diselenggarakan oleh MyEduSolve dengan tujuan untuk memberikan insight atau saran kepada tim internal MyEduSolve. ada beberapa informasi yang akan disampaikan yaitu:</a:t>
            </a:r>
            <a:endParaRPr/>
          </a:p>
          <a:p>
            <a:pPr indent="-457200" lvl="0" marL="457200" marR="0" rtl="0" algn="l">
              <a:lnSpc>
                <a:spcPct val="145791"/>
              </a:lnSpc>
              <a:spcBef>
                <a:spcPts val="0"/>
              </a:spcBef>
              <a:spcAft>
                <a:spcPts val="0"/>
              </a:spcAft>
              <a:buClr>
                <a:schemeClr val="lt1"/>
              </a:buClr>
              <a:buSzPts val="2400"/>
              <a:buFont typeface="Calibri"/>
              <a:buAutoNum type="arabicPeriod"/>
            </a:pPr>
            <a:r>
              <a:rPr b="0" i="0" lang="en-US" sz="2400" u="none" cap="none" strike="noStrike">
                <a:solidFill>
                  <a:schemeClr val="lt1"/>
                </a:solidFill>
                <a:latin typeface="Poppins"/>
                <a:ea typeface="Poppins"/>
                <a:cs typeface="Poppins"/>
                <a:sym typeface="Poppins"/>
              </a:rPr>
              <a:t>Geografis Peserta MyEduSolve di Indonesia</a:t>
            </a:r>
            <a:endParaRPr/>
          </a:p>
          <a:p>
            <a:pPr indent="-457200" lvl="0" marL="457200" marR="0" rtl="0" algn="l">
              <a:lnSpc>
                <a:spcPct val="145791"/>
              </a:lnSpc>
              <a:spcBef>
                <a:spcPts val="0"/>
              </a:spcBef>
              <a:spcAft>
                <a:spcPts val="0"/>
              </a:spcAft>
              <a:buClr>
                <a:schemeClr val="lt1"/>
              </a:buClr>
              <a:buSzPts val="2400"/>
              <a:buFont typeface="Calibri"/>
              <a:buAutoNum type="arabicPeriod"/>
            </a:pPr>
            <a:r>
              <a:rPr b="0" i="0" lang="en-US" sz="2400" u="none" cap="none" strike="noStrike">
                <a:solidFill>
                  <a:schemeClr val="lt1"/>
                </a:solidFill>
                <a:latin typeface="Poppins"/>
                <a:ea typeface="Poppins"/>
                <a:cs typeface="Poppins"/>
                <a:sym typeface="Poppins"/>
              </a:rPr>
              <a:t>Trend Kegiatan MyEduSolve</a:t>
            </a:r>
            <a:endParaRPr b="0" i="0" sz="2400" u="none" cap="none" strike="noStrike">
              <a:solidFill>
                <a:schemeClr val="lt1"/>
              </a:solidFill>
              <a:latin typeface="Poppins"/>
              <a:ea typeface="Poppins"/>
              <a:cs typeface="Poppins"/>
              <a:sym typeface="Poppins"/>
            </a:endParaRPr>
          </a:p>
          <a:p>
            <a:pPr indent="-457200" lvl="0" marL="457200" marR="0" rtl="0" algn="l">
              <a:lnSpc>
                <a:spcPct val="145791"/>
              </a:lnSpc>
              <a:spcBef>
                <a:spcPts val="0"/>
              </a:spcBef>
              <a:spcAft>
                <a:spcPts val="0"/>
              </a:spcAft>
              <a:buClr>
                <a:schemeClr val="lt1"/>
              </a:buClr>
              <a:buSzPts val="2400"/>
              <a:buFont typeface="Calibri"/>
              <a:buAutoNum type="arabicPeriod"/>
            </a:pPr>
            <a:r>
              <a:rPr b="0" i="0" lang="en-US" sz="2400" u="none" cap="none" strike="noStrike">
                <a:solidFill>
                  <a:schemeClr val="lt1"/>
                </a:solidFill>
                <a:latin typeface="Poppins"/>
                <a:ea typeface="Poppins"/>
                <a:cs typeface="Poppins"/>
                <a:sym typeface="Poppins"/>
              </a:rPr>
              <a:t>Identitas Peserta MyEduSolve</a:t>
            </a:r>
            <a:endParaRPr b="0" i="0" sz="2400" u="none" cap="none" strike="noStrike">
              <a:solidFill>
                <a:schemeClr val="lt1"/>
              </a:solidFill>
              <a:latin typeface="Poppins"/>
              <a:ea typeface="Poppins"/>
              <a:cs typeface="Poppins"/>
              <a:sym typeface="Poppins"/>
            </a:endParaRPr>
          </a:p>
          <a:p>
            <a:pPr indent="-457200" lvl="0" marL="457200" marR="0" rtl="0" algn="l">
              <a:lnSpc>
                <a:spcPct val="145791"/>
              </a:lnSpc>
              <a:spcBef>
                <a:spcPts val="0"/>
              </a:spcBef>
              <a:spcAft>
                <a:spcPts val="0"/>
              </a:spcAft>
              <a:buClr>
                <a:schemeClr val="lt1"/>
              </a:buClr>
              <a:buSzPts val="2400"/>
              <a:buFont typeface="Calibri"/>
              <a:buAutoNum type="arabicPeriod"/>
            </a:pPr>
            <a:r>
              <a:rPr b="0" i="0" lang="en-US" sz="2400" u="none" cap="none" strike="noStrike">
                <a:solidFill>
                  <a:schemeClr val="lt1"/>
                </a:solidFill>
                <a:latin typeface="Poppins"/>
                <a:ea typeface="Poppins"/>
                <a:cs typeface="Poppins"/>
                <a:sym typeface="Poppins"/>
              </a:rPr>
              <a:t>Kepuasan Peserta terhadap MyEduSolve</a:t>
            </a:r>
            <a:endParaRPr b="0" i="0" sz="2400" u="none" cap="none" strike="noStrike">
              <a:solidFill>
                <a:schemeClr val="lt1"/>
              </a:solidFill>
              <a:latin typeface="Poppins"/>
              <a:ea typeface="Poppins"/>
              <a:cs typeface="Poppins"/>
              <a:sym typeface="Poppins"/>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grpSp>
        <p:nvGrpSpPr>
          <p:cNvPr id="467" name="Google Shape;467;g13c1818dd1d_1_40"/>
          <p:cNvGrpSpPr/>
          <p:nvPr/>
        </p:nvGrpSpPr>
        <p:grpSpPr>
          <a:xfrm>
            <a:off x="-807228" y="-648424"/>
            <a:ext cx="19902587" cy="8371690"/>
            <a:chOff x="0" y="-66675"/>
            <a:chExt cx="5241799" cy="2204875"/>
          </a:xfrm>
        </p:grpSpPr>
        <p:sp>
          <p:nvSpPr>
            <p:cNvPr id="468" name="Google Shape;468;g13c1818dd1d_1_40"/>
            <p:cNvSpPr/>
            <p:nvPr/>
          </p:nvSpPr>
          <p:spPr>
            <a:xfrm>
              <a:off x="0" y="0"/>
              <a:ext cx="5241799" cy="2138200"/>
            </a:xfrm>
            <a:custGeom>
              <a:rect b="b" l="l" r="r" t="t"/>
              <a:pathLst>
                <a:path extrusionOk="0" h="2138200" w="5241799">
                  <a:moveTo>
                    <a:pt x="0" y="0"/>
                  </a:moveTo>
                  <a:lnTo>
                    <a:pt x="5241799" y="0"/>
                  </a:lnTo>
                  <a:lnTo>
                    <a:pt x="5241799" y="2138200"/>
                  </a:lnTo>
                  <a:lnTo>
                    <a:pt x="0" y="2138200"/>
                  </a:lnTo>
                  <a:close/>
                </a:path>
              </a:pathLst>
            </a:custGeom>
            <a:solidFill>
              <a:srgbClr val="004F8A"/>
            </a:solidFill>
            <a:ln>
              <a:noFill/>
            </a:ln>
          </p:spPr>
        </p:sp>
        <p:sp>
          <p:nvSpPr>
            <p:cNvPr id="469" name="Google Shape;469;g13c1818dd1d_1_40"/>
            <p:cNvSpPr txBox="1"/>
            <p:nvPr/>
          </p:nvSpPr>
          <p:spPr>
            <a:xfrm>
              <a:off x="0" y="-66675"/>
              <a:ext cx="812700" cy="879600"/>
            </a:xfrm>
            <a:prstGeom prst="rect">
              <a:avLst/>
            </a:prstGeom>
            <a:noFill/>
            <a:ln>
              <a:noFill/>
            </a:ln>
          </p:spPr>
          <p:txBody>
            <a:bodyPr anchorCtr="0" anchor="ctr" bIns="50800" lIns="50800" spcFirstLastPara="1" rIns="50800" wrap="square" tIns="50800">
              <a:noAutofit/>
            </a:bodyPr>
            <a:lstStyle/>
            <a:p>
              <a:pPr indent="0" lvl="0" marL="0" marR="0" rtl="0" algn="ctr">
                <a:lnSpc>
                  <a:spcPct val="194388"/>
                </a:lnSpc>
                <a:spcBef>
                  <a:spcPts val="0"/>
                </a:spcBef>
                <a:spcAft>
                  <a:spcPts val="0"/>
                </a:spcAft>
                <a:buNone/>
              </a:pPr>
              <a:r>
                <a:t/>
              </a:r>
              <a:endParaRPr sz="1800">
                <a:solidFill>
                  <a:schemeClr val="dk1"/>
                </a:solidFill>
                <a:latin typeface="Calibri"/>
                <a:ea typeface="Calibri"/>
                <a:cs typeface="Calibri"/>
                <a:sym typeface="Calibri"/>
              </a:endParaRPr>
            </a:p>
          </p:txBody>
        </p:sp>
      </p:grpSp>
      <p:pic>
        <p:nvPicPr>
          <p:cNvPr id="470" name="Google Shape;470;g13c1818dd1d_1_40"/>
          <p:cNvPicPr preferRelativeResize="0"/>
          <p:nvPr/>
        </p:nvPicPr>
        <p:blipFill rotWithShape="1">
          <a:blip r:embed="rId3">
            <a:alphaModFix/>
          </a:blip>
          <a:srcRect b="1314" l="0" r="0" t="1314"/>
          <a:stretch/>
        </p:blipFill>
        <p:spPr>
          <a:xfrm>
            <a:off x="-47757" y="0"/>
            <a:ext cx="7038714" cy="10287000"/>
          </a:xfrm>
          <a:prstGeom prst="rect">
            <a:avLst/>
          </a:prstGeom>
          <a:noFill/>
          <a:ln>
            <a:noFill/>
          </a:ln>
        </p:spPr>
      </p:pic>
      <p:pic>
        <p:nvPicPr>
          <p:cNvPr id="471" name="Google Shape;471;g13c1818dd1d_1_40"/>
          <p:cNvPicPr preferRelativeResize="0"/>
          <p:nvPr/>
        </p:nvPicPr>
        <p:blipFill rotWithShape="1">
          <a:blip r:embed="rId4">
            <a:alphaModFix amt="4000"/>
          </a:blip>
          <a:srcRect b="0" l="0" r="0" t="0"/>
          <a:stretch/>
        </p:blipFill>
        <p:spPr>
          <a:xfrm>
            <a:off x="11384268" y="-6999872"/>
            <a:ext cx="11750063" cy="11732016"/>
          </a:xfrm>
          <a:prstGeom prst="rect">
            <a:avLst/>
          </a:prstGeom>
          <a:noFill/>
          <a:ln>
            <a:noFill/>
          </a:ln>
        </p:spPr>
      </p:pic>
      <p:grpSp>
        <p:nvGrpSpPr>
          <p:cNvPr id="472" name="Google Shape;472;g13c1818dd1d_1_40"/>
          <p:cNvGrpSpPr/>
          <p:nvPr/>
        </p:nvGrpSpPr>
        <p:grpSpPr>
          <a:xfrm>
            <a:off x="8012756" y="-4"/>
            <a:ext cx="1897106" cy="1905610"/>
            <a:chOff x="1813" y="0"/>
            <a:chExt cx="809173" cy="812800"/>
          </a:xfrm>
        </p:grpSpPr>
        <p:sp>
          <p:nvSpPr>
            <p:cNvPr id="473" name="Google Shape;473;g13c1818dd1d_1_40"/>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DC7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g13c1818dd1d_1_40"/>
            <p:cNvSpPr txBox="1"/>
            <p:nvPr/>
          </p:nvSpPr>
          <p:spPr>
            <a:xfrm>
              <a:off x="76200" y="9525"/>
              <a:ext cx="660300" cy="727200"/>
            </a:xfrm>
            <a:prstGeom prst="rect">
              <a:avLst/>
            </a:prstGeom>
            <a:noFill/>
            <a:ln>
              <a:noFill/>
            </a:ln>
          </p:spPr>
          <p:txBody>
            <a:bodyPr anchorCtr="0" anchor="ctr" bIns="50800" lIns="50800" spcFirstLastPara="1" rIns="50800" wrap="square" tIns="50800">
              <a:noAutofit/>
            </a:bodyPr>
            <a:lstStyle/>
            <a:p>
              <a:pPr indent="0" lvl="0" marL="0" marR="0" rtl="0" algn="ctr">
                <a:lnSpc>
                  <a:spcPct val="194388"/>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475" name="Google Shape;475;g13c1818dd1d_1_40"/>
          <p:cNvSpPr txBox="1"/>
          <p:nvPr/>
        </p:nvSpPr>
        <p:spPr>
          <a:xfrm>
            <a:off x="8621175" y="606450"/>
            <a:ext cx="9895500" cy="692700"/>
          </a:xfrm>
          <a:prstGeom prst="rect">
            <a:avLst/>
          </a:prstGeom>
          <a:noFill/>
          <a:ln>
            <a:noFill/>
          </a:ln>
        </p:spPr>
        <p:txBody>
          <a:bodyPr anchorCtr="0" anchor="t" bIns="0" lIns="0" spcFirstLastPara="1" rIns="0" wrap="square" tIns="0">
            <a:spAutoFit/>
          </a:bodyPr>
          <a:lstStyle/>
          <a:p>
            <a:pPr indent="0" lvl="0" marL="0" marR="0" rtl="0" algn="l">
              <a:lnSpc>
                <a:spcPct val="140015"/>
              </a:lnSpc>
              <a:spcBef>
                <a:spcPts val="0"/>
              </a:spcBef>
              <a:spcAft>
                <a:spcPts val="0"/>
              </a:spcAft>
              <a:buNone/>
            </a:pPr>
            <a:r>
              <a:rPr lang="en-US" sz="4500">
                <a:solidFill>
                  <a:srgbClr val="FFFFFF"/>
                </a:solidFill>
                <a:latin typeface="Poppins ExtraBold"/>
                <a:ea typeface="Poppins ExtraBold"/>
                <a:cs typeface="Poppins ExtraBold"/>
                <a:sym typeface="Poppins ExtraBold"/>
              </a:rPr>
              <a:t>Recommendation &amp; Suggestions</a:t>
            </a:r>
            <a:endParaRPr sz="4500"/>
          </a:p>
        </p:txBody>
      </p:sp>
      <p:sp>
        <p:nvSpPr>
          <p:cNvPr id="476" name="Google Shape;476;g13c1818dd1d_1_40"/>
          <p:cNvSpPr txBox="1"/>
          <p:nvPr/>
        </p:nvSpPr>
        <p:spPr>
          <a:xfrm>
            <a:off x="7831200" y="2677100"/>
            <a:ext cx="10456800" cy="2801400"/>
          </a:xfrm>
          <a:prstGeom prst="rect">
            <a:avLst/>
          </a:prstGeom>
          <a:noFill/>
          <a:ln>
            <a:noFill/>
          </a:ln>
        </p:spPr>
        <p:txBody>
          <a:bodyPr anchorCtr="0" anchor="t" bIns="0" lIns="0" spcFirstLastPara="1" rIns="0" wrap="square" tIns="0">
            <a:spAutoFit/>
          </a:bodyPr>
          <a:lstStyle/>
          <a:p>
            <a:pPr indent="-393700" lvl="0" marL="457200" rtl="0" algn="just">
              <a:spcBef>
                <a:spcPts val="0"/>
              </a:spcBef>
              <a:spcAft>
                <a:spcPts val="0"/>
              </a:spcAft>
              <a:buClr>
                <a:schemeClr val="lt1"/>
              </a:buClr>
              <a:buSzPts val="2600"/>
              <a:buFont typeface="Poppins"/>
              <a:buChar char="●"/>
            </a:pPr>
            <a:r>
              <a:rPr lang="en-US" sz="2600">
                <a:solidFill>
                  <a:schemeClr val="lt1"/>
                </a:solidFill>
                <a:latin typeface="Poppins"/>
                <a:ea typeface="Poppins"/>
                <a:cs typeface="Poppins"/>
                <a:sym typeface="Poppins"/>
              </a:rPr>
              <a:t>Membuat form survey yang jelas dan lengkap seperti Provinsi dibuat menjadi pilihan tidak isian</a:t>
            </a:r>
            <a:endParaRPr sz="2600">
              <a:solidFill>
                <a:schemeClr val="lt1"/>
              </a:solidFill>
              <a:latin typeface="Poppins"/>
              <a:ea typeface="Poppins"/>
              <a:cs typeface="Poppins"/>
              <a:sym typeface="Poppins"/>
            </a:endParaRPr>
          </a:p>
          <a:p>
            <a:pPr indent="-393700" lvl="0" marL="457200" rtl="0" algn="just">
              <a:spcBef>
                <a:spcPts val="0"/>
              </a:spcBef>
              <a:spcAft>
                <a:spcPts val="0"/>
              </a:spcAft>
              <a:buClr>
                <a:schemeClr val="lt1"/>
              </a:buClr>
              <a:buSzPts val="2600"/>
              <a:buFont typeface="Poppins"/>
              <a:buChar char="●"/>
            </a:pPr>
            <a:r>
              <a:rPr lang="en-US" sz="2600">
                <a:solidFill>
                  <a:schemeClr val="lt1"/>
                </a:solidFill>
                <a:latin typeface="Poppins"/>
                <a:ea typeface="Poppins"/>
                <a:cs typeface="Poppins"/>
                <a:sym typeface="Poppins"/>
              </a:rPr>
              <a:t>Membuat kerja sama dengan mitra pemerintahan untuk menjaring peserta yang belum mendapatkan pekerjaan</a:t>
            </a:r>
            <a:endParaRPr sz="2600">
              <a:solidFill>
                <a:schemeClr val="lt1"/>
              </a:solidFill>
              <a:latin typeface="Poppins"/>
              <a:ea typeface="Poppins"/>
              <a:cs typeface="Poppins"/>
              <a:sym typeface="Poppins"/>
            </a:endParaRPr>
          </a:p>
          <a:p>
            <a:pPr indent="-393700" lvl="0" marL="457200" rtl="0" algn="just">
              <a:spcBef>
                <a:spcPts val="0"/>
              </a:spcBef>
              <a:spcAft>
                <a:spcPts val="0"/>
              </a:spcAft>
              <a:buClr>
                <a:schemeClr val="lt1"/>
              </a:buClr>
              <a:buSzPts val="2600"/>
              <a:buFont typeface="Poppins"/>
              <a:buChar char="●"/>
            </a:pPr>
            <a:r>
              <a:rPr lang="en-US" sz="2600">
                <a:solidFill>
                  <a:schemeClr val="lt1"/>
                </a:solidFill>
                <a:latin typeface="Poppins"/>
                <a:ea typeface="Poppins"/>
                <a:cs typeface="Poppins"/>
                <a:sym typeface="Poppins"/>
              </a:rPr>
              <a:t>Melakukan kegiatan go to school atau go to campus di luar pulau jawa</a:t>
            </a:r>
            <a:endParaRPr sz="2600">
              <a:solidFill>
                <a:schemeClr val="lt1"/>
              </a:solidFill>
              <a:latin typeface="Poppins"/>
              <a:ea typeface="Poppins"/>
              <a:cs typeface="Poppins"/>
              <a:sym typeface="Poppins"/>
            </a:endParaRPr>
          </a:p>
          <a:p>
            <a:pPr indent="0" lvl="0" marL="457200" rtl="0" algn="just">
              <a:spcBef>
                <a:spcPts val="0"/>
              </a:spcBef>
              <a:spcAft>
                <a:spcPts val="0"/>
              </a:spcAft>
              <a:buNone/>
            </a:pPr>
            <a:r>
              <a:t/>
            </a:r>
            <a:endParaRPr sz="2600">
              <a:solidFill>
                <a:schemeClr val="lt1"/>
              </a:solidFill>
              <a:latin typeface="Poppins"/>
              <a:ea typeface="Poppins"/>
              <a:cs typeface="Poppins"/>
              <a:sym typeface="Poppins"/>
            </a:endParaRPr>
          </a:p>
        </p:txBody>
      </p:sp>
      <p:cxnSp>
        <p:nvCxnSpPr>
          <p:cNvPr id="477" name="Google Shape;477;g13c1818dd1d_1_40"/>
          <p:cNvCxnSpPr/>
          <p:nvPr/>
        </p:nvCxnSpPr>
        <p:spPr>
          <a:xfrm>
            <a:off x="8385942" y="9023350"/>
            <a:ext cx="2982900" cy="0"/>
          </a:xfrm>
          <a:prstGeom prst="straightConnector1">
            <a:avLst/>
          </a:prstGeom>
          <a:noFill/>
          <a:ln cap="flat" cmpd="sng" w="47625">
            <a:solidFill>
              <a:srgbClr val="FDC703"/>
            </a:solidFill>
            <a:prstDash val="solid"/>
            <a:round/>
            <a:headEnd len="sm" w="sm" type="none"/>
            <a:tailEnd len="sm" w="sm" type="none"/>
          </a:ln>
        </p:spPr>
      </p:cxnSp>
      <p:grpSp>
        <p:nvGrpSpPr>
          <p:cNvPr id="478" name="Google Shape;478;g13c1818dd1d_1_40"/>
          <p:cNvGrpSpPr/>
          <p:nvPr/>
        </p:nvGrpSpPr>
        <p:grpSpPr>
          <a:xfrm>
            <a:off x="13647508" y="8662609"/>
            <a:ext cx="3831556" cy="1492772"/>
            <a:chOff x="0" y="-66675"/>
            <a:chExt cx="1215094" cy="473400"/>
          </a:xfrm>
        </p:grpSpPr>
        <p:sp>
          <p:nvSpPr>
            <p:cNvPr id="479" name="Google Shape;479;g13c1818dd1d_1_40"/>
            <p:cNvSpPr/>
            <p:nvPr/>
          </p:nvSpPr>
          <p:spPr>
            <a:xfrm>
              <a:off x="203200" y="-326"/>
              <a:ext cx="1011894" cy="407051"/>
            </a:xfrm>
            <a:custGeom>
              <a:rect b="b" l="l" r="r" t="t"/>
              <a:pathLst>
                <a:path extrusionOk="0" h="407051" w="1011894">
                  <a:moveTo>
                    <a:pt x="1011894" y="326"/>
                  </a:moveTo>
                  <a:cubicBezTo>
                    <a:pt x="939081" y="0"/>
                    <a:pt x="871660" y="38659"/>
                    <a:pt x="835159" y="101663"/>
                  </a:cubicBezTo>
                  <a:cubicBezTo>
                    <a:pt x="798658" y="164667"/>
                    <a:pt x="798658" y="242385"/>
                    <a:pt x="835159" y="305389"/>
                  </a:cubicBezTo>
                  <a:cubicBezTo>
                    <a:pt x="871660" y="368393"/>
                    <a:pt x="939081" y="407052"/>
                    <a:pt x="1011894" y="406726"/>
                  </a:cubicBezTo>
                  <a:lnTo>
                    <a:pt x="0" y="406726"/>
                  </a:lnTo>
                  <a:cubicBezTo>
                    <a:pt x="72813" y="407052"/>
                    <a:pt x="140234" y="368393"/>
                    <a:pt x="176735" y="305389"/>
                  </a:cubicBezTo>
                  <a:cubicBezTo>
                    <a:pt x="213236" y="242385"/>
                    <a:pt x="213236" y="164667"/>
                    <a:pt x="176735" y="101663"/>
                  </a:cubicBezTo>
                  <a:cubicBezTo>
                    <a:pt x="140234" y="38659"/>
                    <a:pt x="72813" y="0"/>
                    <a:pt x="0" y="326"/>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g13c1818dd1d_1_40"/>
            <p:cNvSpPr txBox="1"/>
            <p:nvPr/>
          </p:nvSpPr>
          <p:spPr>
            <a:xfrm>
              <a:off x="0" y="-66675"/>
              <a:ext cx="812700" cy="473100"/>
            </a:xfrm>
            <a:prstGeom prst="rect">
              <a:avLst/>
            </a:prstGeom>
            <a:noFill/>
            <a:ln>
              <a:noFill/>
            </a:ln>
          </p:spPr>
          <p:txBody>
            <a:bodyPr anchorCtr="0" anchor="ctr" bIns="50800" lIns="50800" spcFirstLastPara="1" rIns="50800" wrap="square" tIns="50800">
              <a:noAutofit/>
            </a:bodyPr>
            <a:lstStyle/>
            <a:p>
              <a:pPr indent="0" lvl="0" marL="0" marR="0" rtl="0" algn="ctr">
                <a:lnSpc>
                  <a:spcPct val="194388"/>
                </a:lnSpc>
                <a:spcBef>
                  <a:spcPts val="0"/>
                </a:spcBef>
                <a:spcAft>
                  <a:spcPts val="0"/>
                </a:spcAft>
                <a:buNone/>
              </a:pPr>
              <a:r>
                <a:t/>
              </a:r>
              <a:endParaRPr sz="1800">
                <a:solidFill>
                  <a:schemeClr val="dk1"/>
                </a:solidFill>
                <a:latin typeface="Calibri"/>
                <a:ea typeface="Calibri"/>
                <a:cs typeface="Calibri"/>
                <a:sym typeface="Calibri"/>
              </a:endParaRPr>
            </a:p>
          </p:txBody>
        </p:sp>
      </p:grpSp>
      <p:pic>
        <p:nvPicPr>
          <p:cNvPr id="481" name="Google Shape;481;g13c1818dd1d_1_40"/>
          <p:cNvPicPr preferRelativeResize="0"/>
          <p:nvPr/>
        </p:nvPicPr>
        <p:blipFill rotWithShape="1">
          <a:blip r:embed="rId5">
            <a:alphaModFix/>
          </a:blip>
          <a:srcRect b="0" l="0" r="0" t="0"/>
          <a:stretch/>
        </p:blipFill>
        <p:spPr>
          <a:xfrm>
            <a:off x="15897853" y="9030416"/>
            <a:ext cx="1990766" cy="1045153"/>
          </a:xfrm>
          <a:prstGeom prst="rect">
            <a:avLst/>
          </a:prstGeom>
          <a:noFill/>
          <a:ln>
            <a:noFill/>
          </a:ln>
        </p:spPr>
      </p:pic>
      <p:pic>
        <p:nvPicPr>
          <p:cNvPr id="482" name="Google Shape;482;g13c1818dd1d_1_40"/>
          <p:cNvPicPr preferRelativeResize="0"/>
          <p:nvPr/>
        </p:nvPicPr>
        <p:blipFill rotWithShape="1">
          <a:blip r:embed="rId6">
            <a:alphaModFix/>
          </a:blip>
          <a:srcRect b="0" l="0" r="0" t="0"/>
          <a:stretch/>
        </p:blipFill>
        <p:spPr>
          <a:xfrm>
            <a:off x="13193206" y="8912245"/>
            <a:ext cx="3503052" cy="1202714"/>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4F8A"/>
        </a:solidFill>
      </p:bgPr>
    </p:bg>
    <p:spTree>
      <p:nvGrpSpPr>
        <p:cNvPr id="486" name="Shape 486"/>
        <p:cNvGrpSpPr/>
        <p:nvPr/>
      </p:nvGrpSpPr>
      <p:grpSpPr>
        <a:xfrm>
          <a:off x="0" y="0"/>
          <a:ext cx="0" cy="0"/>
          <a:chOff x="0" y="0"/>
          <a:chExt cx="0" cy="0"/>
        </a:xfrm>
      </p:grpSpPr>
      <p:pic>
        <p:nvPicPr>
          <p:cNvPr id="487" name="Google Shape;487;p21"/>
          <p:cNvPicPr preferRelativeResize="0"/>
          <p:nvPr/>
        </p:nvPicPr>
        <p:blipFill rotWithShape="1">
          <a:blip r:embed="rId3">
            <a:alphaModFix/>
          </a:blip>
          <a:srcRect b="0" l="7235" r="7235" t="0"/>
          <a:stretch/>
        </p:blipFill>
        <p:spPr>
          <a:xfrm>
            <a:off x="11249286" y="0"/>
            <a:ext cx="7038714" cy="10287000"/>
          </a:xfrm>
          <a:prstGeom prst="rect">
            <a:avLst/>
          </a:prstGeom>
          <a:noFill/>
          <a:ln>
            <a:noFill/>
          </a:ln>
        </p:spPr>
      </p:pic>
      <p:pic>
        <p:nvPicPr>
          <p:cNvPr id="488" name="Google Shape;488;p21"/>
          <p:cNvPicPr preferRelativeResize="0"/>
          <p:nvPr/>
        </p:nvPicPr>
        <p:blipFill rotWithShape="1">
          <a:blip r:embed="rId4">
            <a:alphaModFix amt="4000"/>
          </a:blip>
          <a:srcRect b="0" l="0" r="0" t="0"/>
          <a:stretch/>
        </p:blipFill>
        <p:spPr>
          <a:xfrm>
            <a:off x="-5402174" y="-6222578"/>
            <a:ext cx="11750063" cy="11732016"/>
          </a:xfrm>
          <a:prstGeom prst="rect">
            <a:avLst/>
          </a:prstGeom>
          <a:noFill/>
          <a:ln>
            <a:noFill/>
          </a:ln>
        </p:spPr>
      </p:pic>
      <p:grpSp>
        <p:nvGrpSpPr>
          <p:cNvPr id="489" name="Google Shape;489;p21"/>
          <p:cNvGrpSpPr/>
          <p:nvPr/>
        </p:nvGrpSpPr>
        <p:grpSpPr>
          <a:xfrm>
            <a:off x="1652124" y="1825149"/>
            <a:ext cx="1897106" cy="1905610"/>
            <a:chOff x="1813" y="0"/>
            <a:chExt cx="809173" cy="812800"/>
          </a:xfrm>
        </p:grpSpPr>
        <p:sp>
          <p:nvSpPr>
            <p:cNvPr id="490" name="Google Shape;490;p21"/>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DC7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21"/>
            <p:cNvSpPr txBox="1"/>
            <p:nvPr/>
          </p:nvSpPr>
          <p:spPr>
            <a:xfrm>
              <a:off x="76200" y="9525"/>
              <a:ext cx="660400" cy="727075"/>
            </a:xfrm>
            <a:prstGeom prst="rect">
              <a:avLst/>
            </a:prstGeom>
            <a:noFill/>
            <a:ln>
              <a:noFill/>
            </a:ln>
          </p:spPr>
          <p:txBody>
            <a:bodyPr anchorCtr="0" anchor="ctr" bIns="50800" lIns="50800" spcFirstLastPara="1" rIns="50800" wrap="square" tIns="50800">
              <a:noAutofit/>
            </a:bodyPr>
            <a:lstStyle/>
            <a:p>
              <a:pPr indent="0" lvl="0" marL="0" marR="0" rtl="0" algn="ctr">
                <a:lnSpc>
                  <a:spcPct val="194388"/>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492" name="Google Shape;492;p21"/>
          <p:cNvSpPr txBox="1"/>
          <p:nvPr/>
        </p:nvSpPr>
        <p:spPr>
          <a:xfrm>
            <a:off x="2763111" y="2091335"/>
            <a:ext cx="8486100" cy="1002000"/>
          </a:xfrm>
          <a:prstGeom prst="rect">
            <a:avLst/>
          </a:prstGeom>
          <a:noFill/>
          <a:ln>
            <a:noFill/>
          </a:ln>
        </p:spPr>
        <p:txBody>
          <a:bodyPr anchorCtr="0" anchor="t" bIns="0" lIns="0" spcFirstLastPara="1" rIns="0" wrap="square" tIns="0">
            <a:spAutoFit/>
          </a:bodyPr>
          <a:lstStyle/>
          <a:p>
            <a:pPr indent="0" lvl="0" marL="0" marR="0" rtl="0" algn="l">
              <a:lnSpc>
                <a:spcPct val="140015"/>
              </a:lnSpc>
              <a:spcBef>
                <a:spcPts val="0"/>
              </a:spcBef>
              <a:spcAft>
                <a:spcPts val="0"/>
              </a:spcAft>
              <a:buNone/>
            </a:pPr>
            <a:r>
              <a:rPr b="1" lang="en-US" sz="6510">
                <a:solidFill>
                  <a:srgbClr val="FFFFFF"/>
                </a:solidFill>
                <a:latin typeface="Poppins"/>
                <a:ea typeface="Poppins"/>
                <a:cs typeface="Poppins"/>
                <a:sym typeface="Poppins"/>
              </a:rPr>
              <a:t>Evaluation</a:t>
            </a:r>
            <a:endParaRPr/>
          </a:p>
        </p:txBody>
      </p:sp>
      <p:sp>
        <p:nvSpPr>
          <p:cNvPr id="493" name="Google Shape;493;p21"/>
          <p:cNvSpPr txBox="1"/>
          <p:nvPr/>
        </p:nvSpPr>
        <p:spPr>
          <a:xfrm>
            <a:off x="2198835" y="4061475"/>
            <a:ext cx="7745400" cy="2000400"/>
          </a:xfrm>
          <a:prstGeom prst="rect">
            <a:avLst/>
          </a:prstGeom>
          <a:noFill/>
          <a:ln>
            <a:noFill/>
          </a:ln>
        </p:spPr>
        <p:txBody>
          <a:bodyPr anchorCtr="0" anchor="t" bIns="0" lIns="0" spcFirstLastPara="1" rIns="0" wrap="square" tIns="0">
            <a:spAutoFit/>
          </a:bodyPr>
          <a:lstStyle/>
          <a:p>
            <a:pPr indent="0" lvl="0" marL="0" marR="0" rtl="0" algn="l">
              <a:lnSpc>
                <a:spcPct val="140016"/>
              </a:lnSpc>
              <a:spcBef>
                <a:spcPts val="0"/>
              </a:spcBef>
              <a:spcAft>
                <a:spcPts val="0"/>
              </a:spcAft>
              <a:buNone/>
            </a:pPr>
            <a:r>
              <a:rPr lang="en-US" sz="2499">
                <a:solidFill>
                  <a:srgbClr val="FFFFFF"/>
                </a:solidFill>
                <a:latin typeface="Poppins"/>
                <a:ea typeface="Poppins"/>
                <a:cs typeface="Poppins"/>
                <a:sym typeface="Poppins"/>
              </a:rPr>
              <a:t>IMPROVE</a:t>
            </a:r>
            <a:endParaRPr sz="2499">
              <a:solidFill>
                <a:srgbClr val="FFFFFF"/>
              </a:solidFill>
              <a:latin typeface="Poppins"/>
              <a:ea typeface="Poppins"/>
              <a:cs typeface="Poppins"/>
              <a:sym typeface="Poppins"/>
            </a:endParaRPr>
          </a:p>
          <a:p>
            <a:pPr indent="-387286" lvl="0" marL="457200" marR="0" rtl="0" algn="l">
              <a:lnSpc>
                <a:spcPct val="140016"/>
              </a:lnSpc>
              <a:spcBef>
                <a:spcPts val="0"/>
              </a:spcBef>
              <a:spcAft>
                <a:spcPts val="0"/>
              </a:spcAft>
              <a:buClr>
                <a:srgbClr val="FFFFFF"/>
              </a:buClr>
              <a:buSzPts val="2499"/>
              <a:buFont typeface="Poppins"/>
              <a:buChar char="●"/>
            </a:pPr>
            <a:r>
              <a:rPr lang="en-US" sz="2499">
                <a:solidFill>
                  <a:srgbClr val="FFFFFF"/>
                </a:solidFill>
                <a:latin typeface="Poppins"/>
                <a:ea typeface="Poppins"/>
                <a:cs typeface="Poppins"/>
                <a:sym typeface="Poppins"/>
              </a:rPr>
              <a:t>Pengambilan Informasi Penting</a:t>
            </a:r>
            <a:endParaRPr sz="2499">
              <a:solidFill>
                <a:srgbClr val="FFFFFF"/>
              </a:solidFill>
              <a:latin typeface="Poppins"/>
              <a:ea typeface="Poppins"/>
              <a:cs typeface="Poppins"/>
              <a:sym typeface="Poppins"/>
            </a:endParaRPr>
          </a:p>
          <a:p>
            <a:pPr indent="-387286" lvl="0" marL="457200" marR="0" rtl="0" algn="l">
              <a:lnSpc>
                <a:spcPct val="140016"/>
              </a:lnSpc>
              <a:spcBef>
                <a:spcPts val="0"/>
              </a:spcBef>
              <a:spcAft>
                <a:spcPts val="0"/>
              </a:spcAft>
              <a:buClr>
                <a:srgbClr val="FFFFFF"/>
              </a:buClr>
              <a:buSzPts val="2499"/>
              <a:buFont typeface="Poppins"/>
              <a:buChar char="●"/>
            </a:pPr>
            <a:r>
              <a:rPr lang="en-US" sz="2499">
                <a:solidFill>
                  <a:srgbClr val="FFFFFF"/>
                </a:solidFill>
                <a:latin typeface="Poppins"/>
                <a:ea typeface="Poppins"/>
                <a:cs typeface="Poppins"/>
                <a:sym typeface="Poppins"/>
              </a:rPr>
              <a:t>Pemilihan Chart</a:t>
            </a:r>
            <a:endParaRPr sz="2499">
              <a:solidFill>
                <a:srgbClr val="FFFFFF"/>
              </a:solidFill>
              <a:latin typeface="Poppins"/>
              <a:ea typeface="Poppins"/>
              <a:cs typeface="Poppins"/>
              <a:sym typeface="Poppins"/>
            </a:endParaRPr>
          </a:p>
          <a:p>
            <a:pPr indent="-387286" lvl="0" marL="457200" marR="0" rtl="0" algn="l">
              <a:lnSpc>
                <a:spcPct val="140016"/>
              </a:lnSpc>
              <a:spcBef>
                <a:spcPts val="0"/>
              </a:spcBef>
              <a:spcAft>
                <a:spcPts val="0"/>
              </a:spcAft>
              <a:buClr>
                <a:srgbClr val="FFFFFF"/>
              </a:buClr>
              <a:buSzPts val="2499"/>
              <a:buFont typeface="Poppins"/>
              <a:buChar char="●"/>
            </a:pPr>
            <a:r>
              <a:rPr lang="en-US" sz="2499">
                <a:solidFill>
                  <a:srgbClr val="FFFFFF"/>
                </a:solidFill>
                <a:latin typeface="Poppins"/>
                <a:ea typeface="Poppins"/>
                <a:cs typeface="Poppins"/>
                <a:sym typeface="Poppins"/>
              </a:rPr>
              <a:t>Pengambilan Kesimpulan</a:t>
            </a:r>
            <a:endParaRPr sz="2499">
              <a:solidFill>
                <a:srgbClr val="FFFFFF"/>
              </a:solidFill>
              <a:latin typeface="Poppins"/>
              <a:ea typeface="Poppins"/>
              <a:cs typeface="Poppins"/>
              <a:sym typeface="Poppins"/>
            </a:endParaRPr>
          </a:p>
        </p:txBody>
      </p:sp>
      <p:cxnSp>
        <p:nvCxnSpPr>
          <p:cNvPr id="494" name="Google Shape;494;p21"/>
          <p:cNvCxnSpPr/>
          <p:nvPr/>
        </p:nvCxnSpPr>
        <p:spPr>
          <a:xfrm>
            <a:off x="2198835" y="8828199"/>
            <a:ext cx="2982802" cy="0"/>
          </a:xfrm>
          <a:prstGeom prst="straightConnector1">
            <a:avLst/>
          </a:prstGeom>
          <a:noFill/>
          <a:ln cap="flat" cmpd="sng" w="47625">
            <a:solidFill>
              <a:srgbClr val="FFFFFF"/>
            </a:solidFill>
            <a:prstDash val="solid"/>
            <a:round/>
            <a:headEnd len="sm" w="sm" type="none"/>
            <a:tailEnd len="sm" w="sm" type="none"/>
          </a:ln>
        </p:spPr>
      </p:cxnSp>
      <p:grpSp>
        <p:nvGrpSpPr>
          <p:cNvPr id="495" name="Google Shape;495;p21"/>
          <p:cNvGrpSpPr/>
          <p:nvPr/>
        </p:nvGrpSpPr>
        <p:grpSpPr>
          <a:xfrm>
            <a:off x="13647508" y="8662610"/>
            <a:ext cx="3831537" cy="1492765"/>
            <a:chOff x="0" y="-66675"/>
            <a:chExt cx="1215094" cy="473400"/>
          </a:xfrm>
        </p:grpSpPr>
        <p:sp>
          <p:nvSpPr>
            <p:cNvPr id="496" name="Google Shape;496;p21"/>
            <p:cNvSpPr/>
            <p:nvPr/>
          </p:nvSpPr>
          <p:spPr>
            <a:xfrm>
              <a:off x="203200" y="-326"/>
              <a:ext cx="1011894" cy="407051"/>
            </a:xfrm>
            <a:custGeom>
              <a:rect b="b" l="l" r="r" t="t"/>
              <a:pathLst>
                <a:path extrusionOk="0" h="407051" w="1011894">
                  <a:moveTo>
                    <a:pt x="1011894" y="326"/>
                  </a:moveTo>
                  <a:cubicBezTo>
                    <a:pt x="939081" y="0"/>
                    <a:pt x="871660" y="38659"/>
                    <a:pt x="835159" y="101663"/>
                  </a:cubicBezTo>
                  <a:cubicBezTo>
                    <a:pt x="798658" y="164667"/>
                    <a:pt x="798658" y="242385"/>
                    <a:pt x="835159" y="305389"/>
                  </a:cubicBezTo>
                  <a:cubicBezTo>
                    <a:pt x="871660" y="368393"/>
                    <a:pt x="939081" y="407052"/>
                    <a:pt x="1011894" y="406726"/>
                  </a:cubicBezTo>
                  <a:lnTo>
                    <a:pt x="0" y="406726"/>
                  </a:lnTo>
                  <a:cubicBezTo>
                    <a:pt x="72813" y="407052"/>
                    <a:pt x="140234" y="368393"/>
                    <a:pt x="176735" y="305389"/>
                  </a:cubicBezTo>
                  <a:cubicBezTo>
                    <a:pt x="213236" y="242385"/>
                    <a:pt x="213236" y="164667"/>
                    <a:pt x="176735" y="101663"/>
                  </a:cubicBezTo>
                  <a:cubicBezTo>
                    <a:pt x="140234" y="38659"/>
                    <a:pt x="72813" y="0"/>
                    <a:pt x="0" y="326"/>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21"/>
            <p:cNvSpPr txBox="1"/>
            <p:nvPr/>
          </p:nvSpPr>
          <p:spPr>
            <a:xfrm>
              <a:off x="0" y="-66675"/>
              <a:ext cx="812800" cy="473075"/>
            </a:xfrm>
            <a:prstGeom prst="rect">
              <a:avLst/>
            </a:prstGeom>
            <a:noFill/>
            <a:ln>
              <a:noFill/>
            </a:ln>
          </p:spPr>
          <p:txBody>
            <a:bodyPr anchorCtr="0" anchor="ctr" bIns="50800" lIns="50800" spcFirstLastPara="1" rIns="50800" wrap="square" tIns="50800">
              <a:noAutofit/>
            </a:bodyPr>
            <a:lstStyle/>
            <a:p>
              <a:pPr indent="0" lvl="0" marL="0" marR="0" rtl="0" algn="ctr">
                <a:lnSpc>
                  <a:spcPct val="194388"/>
                </a:lnSpc>
                <a:spcBef>
                  <a:spcPts val="0"/>
                </a:spcBef>
                <a:spcAft>
                  <a:spcPts val="0"/>
                </a:spcAft>
                <a:buNone/>
              </a:pPr>
              <a:r>
                <a:t/>
              </a:r>
              <a:endParaRPr sz="1800">
                <a:solidFill>
                  <a:schemeClr val="dk1"/>
                </a:solidFill>
                <a:latin typeface="Calibri"/>
                <a:ea typeface="Calibri"/>
                <a:cs typeface="Calibri"/>
                <a:sym typeface="Calibri"/>
              </a:endParaRPr>
            </a:p>
          </p:txBody>
        </p:sp>
      </p:grpSp>
      <p:pic>
        <p:nvPicPr>
          <p:cNvPr id="498" name="Google Shape;498;p21"/>
          <p:cNvPicPr preferRelativeResize="0"/>
          <p:nvPr/>
        </p:nvPicPr>
        <p:blipFill rotWithShape="1">
          <a:blip r:embed="rId5">
            <a:alphaModFix/>
          </a:blip>
          <a:srcRect b="0" l="0" r="0" t="0"/>
          <a:stretch/>
        </p:blipFill>
        <p:spPr>
          <a:xfrm>
            <a:off x="15897853" y="9030416"/>
            <a:ext cx="1990767" cy="1045153"/>
          </a:xfrm>
          <a:prstGeom prst="rect">
            <a:avLst/>
          </a:prstGeom>
          <a:noFill/>
          <a:ln>
            <a:noFill/>
          </a:ln>
        </p:spPr>
      </p:pic>
      <p:pic>
        <p:nvPicPr>
          <p:cNvPr id="499" name="Google Shape;499;p21"/>
          <p:cNvPicPr preferRelativeResize="0"/>
          <p:nvPr/>
        </p:nvPicPr>
        <p:blipFill rotWithShape="1">
          <a:blip r:embed="rId6">
            <a:alphaModFix/>
          </a:blip>
          <a:srcRect b="0" l="0" r="0" t="0"/>
          <a:stretch/>
        </p:blipFill>
        <p:spPr>
          <a:xfrm>
            <a:off x="13193206" y="8912245"/>
            <a:ext cx="3503051" cy="1202714"/>
          </a:xfrm>
          <a:prstGeom prst="rect">
            <a:avLst/>
          </a:prstGeom>
          <a:noFill/>
          <a:ln>
            <a:noFill/>
          </a:ln>
        </p:spPr>
      </p:pic>
      <p:sp>
        <p:nvSpPr>
          <p:cNvPr id="500" name="Google Shape;500;p21"/>
          <p:cNvSpPr txBox="1"/>
          <p:nvPr/>
        </p:nvSpPr>
        <p:spPr>
          <a:xfrm>
            <a:off x="2198835" y="6444838"/>
            <a:ext cx="7745400" cy="2000400"/>
          </a:xfrm>
          <a:prstGeom prst="rect">
            <a:avLst/>
          </a:prstGeom>
          <a:noFill/>
          <a:ln>
            <a:noFill/>
          </a:ln>
        </p:spPr>
        <p:txBody>
          <a:bodyPr anchorCtr="0" anchor="t" bIns="0" lIns="0" spcFirstLastPara="1" rIns="0" wrap="square" tIns="0">
            <a:spAutoFit/>
          </a:bodyPr>
          <a:lstStyle/>
          <a:p>
            <a:pPr indent="0" lvl="0" marL="0" marR="0" rtl="0" algn="l">
              <a:lnSpc>
                <a:spcPct val="140016"/>
              </a:lnSpc>
              <a:spcBef>
                <a:spcPts val="0"/>
              </a:spcBef>
              <a:spcAft>
                <a:spcPts val="0"/>
              </a:spcAft>
              <a:buNone/>
            </a:pPr>
            <a:r>
              <a:rPr lang="en-US" sz="2499">
                <a:solidFill>
                  <a:srgbClr val="FFFFFF"/>
                </a:solidFill>
                <a:latin typeface="Poppins"/>
                <a:ea typeface="Poppins"/>
                <a:cs typeface="Poppins"/>
                <a:sym typeface="Poppins"/>
              </a:rPr>
              <a:t>LEARN</a:t>
            </a:r>
            <a:endParaRPr sz="2499">
              <a:solidFill>
                <a:srgbClr val="FFFFFF"/>
              </a:solidFill>
              <a:latin typeface="Poppins"/>
              <a:ea typeface="Poppins"/>
              <a:cs typeface="Poppins"/>
              <a:sym typeface="Poppins"/>
            </a:endParaRPr>
          </a:p>
          <a:p>
            <a:pPr indent="-387286" lvl="0" marL="457200" marR="0" rtl="0" algn="l">
              <a:lnSpc>
                <a:spcPct val="140016"/>
              </a:lnSpc>
              <a:spcBef>
                <a:spcPts val="0"/>
              </a:spcBef>
              <a:spcAft>
                <a:spcPts val="0"/>
              </a:spcAft>
              <a:buClr>
                <a:srgbClr val="FFFFFF"/>
              </a:buClr>
              <a:buSzPts val="2499"/>
              <a:buFont typeface="Poppins"/>
              <a:buChar char="●"/>
            </a:pPr>
            <a:r>
              <a:rPr lang="en-US" sz="2499">
                <a:solidFill>
                  <a:srgbClr val="FFFFFF"/>
                </a:solidFill>
                <a:latin typeface="Poppins"/>
                <a:ea typeface="Poppins"/>
                <a:cs typeface="Poppins"/>
                <a:sym typeface="Poppins"/>
              </a:rPr>
              <a:t>Data Cleaning</a:t>
            </a:r>
            <a:endParaRPr sz="2499">
              <a:solidFill>
                <a:srgbClr val="FFFFFF"/>
              </a:solidFill>
              <a:latin typeface="Poppins"/>
              <a:ea typeface="Poppins"/>
              <a:cs typeface="Poppins"/>
              <a:sym typeface="Poppins"/>
            </a:endParaRPr>
          </a:p>
          <a:p>
            <a:pPr indent="-387286" lvl="0" marL="457200" marR="0" rtl="0" algn="l">
              <a:lnSpc>
                <a:spcPct val="140016"/>
              </a:lnSpc>
              <a:spcBef>
                <a:spcPts val="0"/>
              </a:spcBef>
              <a:spcAft>
                <a:spcPts val="0"/>
              </a:spcAft>
              <a:buClr>
                <a:srgbClr val="FFFFFF"/>
              </a:buClr>
              <a:buSzPts val="2499"/>
              <a:buFont typeface="Poppins"/>
              <a:buChar char="●"/>
            </a:pPr>
            <a:r>
              <a:rPr lang="en-US" sz="2499">
                <a:solidFill>
                  <a:srgbClr val="FFFFFF"/>
                </a:solidFill>
                <a:latin typeface="Poppins"/>
                <a:ea typeface="Poppins"/>
                <a:cs typeface="Poppins"/>
                <a:sym typeface="Poppins"/>
              </a:rPr>
              <a:t>Data Processing</a:t>
            </a:r>
            <a:endParaRPr sz="2499">
              <a:solidFill>
                <a:srgbClr val="FFFFFF"/>
              </a:solidFill>
              <a:latin typeface="Poppins"/>
              <a:ea typeface="Poppins"/>
              <a:cs typeface="Poppins"/>
              <a:sym typeface="Poppins"/>
            </a:endParaRPr>
          </a:p>
          <a:p>
            <a:pPr indent="-387286" lvl="0" marL="457200" marR="0" rtl="0" algn="l">
              <a:lnSpc>
                <a:spcPct val="140016"/>
              </a:lnSpc>
              <a:spcBef>
                <a:spcPts val="0"/>
              </a:spcBef>
              <a:spcAft>
                <a:spcPts val="0"/>
              </a:spcAft>
              <a:buClr>
                <a:srgbClr val="FFFFFF"/>
              </a:buClr>
              <a:buSzPts val="2499"/>
              <a:buFont typeface="Poppins"/>
              <a:buChar char="●"/>
            </a:pPr>
            <a:r>
              <a:rPr lang="en-US" sz="2499">
                <a:solidFill>
                  <a:srgbClr val="FFFFFF"/>
                </a:solidFill>
                <a:latin typeface="Poppins"/>
                <a:ea typeface="Poppins"/>
                <a:cs typeface="Poppins"/>
                <a:sym typeface="Poppins"/>
              </a:rPr>
              <a:t>Komunikasi antar team</a:t>
            </a:r>
            <a:endParaRPr sz="2499">
              <a:solidFill>
                <a:srgbClr val="FFFFFF"/>
              </a:solidFill>
              <a:latin typeface="Poppins"/>
              <a:ea typeface="Poppins"/>
              <a:cs typeface="Poppins"/>
              <a:sym typeface="Poppin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pic>
        <p:nvPicPr>
          <p:cNvPr id="128" name="Google Shape;128;p3"/>
          <p:cNvPicPr preferRelativeResize="0"/>
          <p:nvPr/>
        </p:nvPicPr>
        <p:blipFill rotWithShape="1">
          <a:blip r:embed="rId3">
            <a:alphaModFix amt="4000"/>
          </a:blip>
          <a:srcRect b="0" l="0" r="0" t="0"/>
          <a:stretch/>
        </p:blipFill>
        <p:spPr>
          <a:xfrm>
            <a:off x="-5547353" y="-6160358"/>
            <a:ext cx="11750064" cy="11732015"/>
          </a:xfrm>
          <a:prstGeom prst="rect">
            <a:avLst/>
          </a:prstGeom>
          <a:noFill/>
          <a:ln>
            <a:noFill/>
          </a:ln>
        </p:spPr>
      </p:pic>
      <p:grpSp>
        <p:nvGrpSpPr>
          <p:cNvPr id="129" name="Google Shape;129;p3"/>
          <p:cNvGrpSpPr/>
          <p:nvPr/>
        </p:nvGrpSpPr>
        <p:grpSpPr>
          <a:xfrm>
            <a:off x="9831208" y="-5847314"/>
            <a:ext cx="15100150" cy="15167834"/>
            <a:chOff x="1813" y="0"/>
            <a:chExt cx="809173" cy="812800"/>
          </a:xfrm>
        </p:grpSpPr>
        <p:sp>
          <p:nvSpPr>
            <p:cNvPr id="130" name="Google Shape;130;p3"/>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4F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3"/>
            <p:cNvSpPr txBox="1"/>
            <p:nvPr/>
          </p:nvSpPr>
          <p:spPr>
            <a:xfrm>
              <a:off x="76200" y="9525"/>
              <a:ext cx="660400" cy="727075"/>
            </a:xfrm>
            <a:prstGeom prst="rect">
              <a:avLst/>
            </a:prstGeom>
            <a:noFill/>
            <a:ln>
              <a:noFill/>
            </a:ln>
          </p:spPr>
          <p:txBody>
            <a:bodyPr anchorCtr="0" anchor="ctr" bIns="50800" lIns="50800" spcFirstLastPara="1" rIns="50800" wrap="square" tIns="50800">
              <a:noAutofit/>
            </a:bodyPr>
            <a:lstStyle/>
            <a:p>
              <a:pPr indent="0" lvl="0" marL="0" marR="0" rtl="0" algn="ctr">
                <a:lnSpc>
                  <a:spcPct val="1943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pic>
        <p:nvPicPr>
          <p:cNvPr id="132" name="Google Shape;132;p3"/>
          <p:cNvPicPr preferRelativeResize="0"/>
          <p:nvPr/>
        </p:nvPicPr>
        <p:blipFill rotWithShape="1">
          <a:blip r:embed="rId3">
            <a:alphaModFix amt="4000"/>
          </a:blip>
          <a:srcRect b="0" l="0" r="0" t="0"/>
          <a:stretch/>
        </p:blipFill>
        <p:spPr>
          <a:xfrm>
            <a:off x="5364057" y="7595145"/>
            <a:ext cx="11750064" cy="11732015"/>
          </a:xfrm>
          <a:prstGeom prst="rect">
            <a:avLst/>
          </a:prstGeom>
          <a:noFill/>
          <a:ln>
            <a:noFill/>
          </a:ln>
        </p:spPr>
      </p:pic>
      <p:grpSp>
        <p:nvGrpSpPr>
          <p:cNvPr id="133" name="Google Shape;133;p3"/>
          <p:cNvGrpSpPr/>
          <p:nvPr/>
        </p:nvGrpSpPr>
        <p:grpSpPr>
          <a:xfrm>
            <a:off x="819586" y="269028"/>
            <a:ext cx="1590152" cy="1597280"/>
            <a:chOff x="1813" y="0"/>
            <a:chExt cx="809173" cy="812800"/>
          </a:xfrm>
        </p:grpSpPr>
        <p:sp>
          <p:nvSpPr>
            <p:cNvPr id="134" name="Google Shape;134;p3"/>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DC7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3"/>
            <p:cNvSpPr txBox="1"/>
            <p:nvPr/>
          </p:nvSpPr>
          <p:spPr>
            <a:xfrm>
              <a:off x="76200" y="9525"/>
              <a:ext cx="660400" cy="727075"/>
            </a:xfrm>
            <a:prstGeom prst="rect">
              <a:avLst/>
            </a:prstGeom>
            <a:noFill/>
            <a:ln>
              <a:noFill/>
            </a:ln>
          </p:spPr>
          <p:txBody>
            <a:bodyPr anchorCtr="0" anchor="ctr" bIns="50800" lIns="50800" spcFirstLastPara="1" rIns="50800" wrap="square" tIns="50800">
              <a:noAutofit/>
            </a:bodyPr>
            <a:lstStyle/>
            <a:p>
              <a:pPr indent="0" lvl="0" marL="0" marR="0" rtl="0" algn="ctr">
                <a:lnSpc>
                  <a:spcPct val="1943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36" name="Google Shape;136;p3"/>
          <p:cNvGrpSpPr/>
          <p:nvPr/>
        </p:nvGrpSpPr>
        <p:grpSpPr>
          <a:xfrm>
            <a:off x="7040160" y="5839713"/>
            <a:ext cx="2751048" cy="2763379"/>
            <a:chOff x="1813" y="0"/>
            <a:chExt cx="809173" cy="812800"/>
          </a:xfrm>
        </p:grpSpPr>
        <p:sp>
          <p:nvSpPr>
            <p:cNvPr id="137" name="Google Shape;137;p3"/>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DC7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3"/>
            <p:cNvSpPr txBox="1"/>
            <p:nvPr/>
          </p:nvSpPr>
          <p:spPr>
            <a:xfrm>
              <a:off x="76200" y="9525"/>
              <a:ext cx="660400" cy="727075"/>
            </a:xfrm>
            <a:prstGeom prst="rect">
              <a:avLst/>
            </a:prstGeom>
            <a:noFill/>
            <a:ln>
              <a:noFill/>
            </a:ln>
          </p:spPr>
          <p:txBody>
            <a:bodyPr anchorCtr="0" anchor="ctr" bIns="50800" lIns="50800" spcFirstLastPara="1" rIns="50800" wrap="square" tIns="50800">
              <a:noAutofit/>
            </a:bodyPr>
            <a:lstStyle/>
            <a:p>
              <a:pPr indent="0" lvl="0" marL="0" marR="0" rtl="0" algn="ctr">
                <a:lnSpc>
                  <a:spcPct val="1943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39" name="Google Shape;139;p3"/>
          <p:cNvSpPr txBox="1"/>
          <p:nvPr/>
        </p:nvSpPr>
        <p:spPr>
          <a:xfrm>
            <a:off x="1429445" y="789037"/>
            <a:ext cx="6762907" cy="1003273"/>
          </a:xfrm>
          <a:prstGeom prst="rect">
            <a:avLst/>
          </a:prstGeom>
          <a:noFill/>
          <a:ln>
            <a:noFill/>
          </a:ln>
        </p:spPr>
        <p:txBody>
          <a:bodyPr anchorCtr="0" anchor="t" bIns="0" lIns="0" spcFirstLastPara="1" rIns="0" wrap="square" tIns="0">
            <a:spAutoFit/>
          </a:bodyPr>
          <a:lstStyle/>
          <a:p>
            <a:pPr indent="0" lvl="0" marL="0" marR="0" rtl="0" algn="l">
              <a:lnSpc>
                <a:spcPct val="95994"/>
              </a:lnSpc>
              <a:spcBef>
                <a:spcPts val="0"/>
              </a:spcBef>
              <a:spcAft>
                <a:spcPts val="0"/>
              </a:spcAft>
              <a:buNone/>
            </a:pPr>
            <a:r>
              <a:rPr b="0" i="0" lang="en-US" sz="7290" u="none" cap="none" strike="noStrike">
                <a:solidFill>
                  <a:srgbClr val="004F8A"/>
                </a:solidFill>
                <a:latin typeface="Poppins ExtraBold"/>
                <a:ea typeface="Poppins ExtraBold"/>
                <a:cs typeface="Poppins ExtraBold"/>
                <a:sym typeface="Poppins ExtraBold"/>
              </a:rPr>
              <a:t>Team Member</a:t>
            </a:r>
            <a:endParaRPr/>
          </a:p>
        </p:txBody>
      </p:sp>
      <p:pic>
        <p:nvPicPr>
          <p:cNvPr id="140" name="Google Shape;140;p3"/>
          <p:cNvPicPr preferRelativeResize="0"/>
          <p:nvPr/>
        </p:nvPicPr>
        <p:blipFill rotWithShape="1">
          <a:blip r:embed="rId4">
            <a:alphaModFix amt="21999"/>
          </a:blip>
          <a:srcRect b="0" l="0" r="0" t="0"/>
          <a:stretch/>
        </p:blipFill>
        <p:spPr>
          <a:xfrm>
            <a:off x="334006" y="3724820"/>
            <a:ext cx="6699990" cy="6699990"/>
          </a:xfrm>
          <a:prstGeom prst="rect">
            <a:avLst/>
          </a:prstGeom>
          <a:noFill/>
          <a:ln>
            <a:noFill/>
          </a:ln>
        </p:spPr>
      </p:pic>
      <p:sp>
        <p:nvSpPr>
          <p:cNvPr id="141" name="Google Shape;141;p3"/>
          <p:cNvSpPr/>
          <p:nvPr/>
        </p:nvSpPr>
        <p:spPr>
          <a:xfrm>
            <a:off x="58714" y="1866307"/>
            <a:ext cx="4910685" cy="4318805"/>
          </a:xfrm>
          <a:custGeom>
            <a:rect b="b" l="l" r="r" t="t"/>
            <a:pathLst>
              <a:path extrusionOk="0" h="2497793" w="2231174">
                <a:moveTo>
                  <a:pt x="2106714" y="2497792"/>
                </a:moveTo>
                <a:lnTo>
                  <a:pt x="124460" y="2497792"/>
                </a:lnTo>
                <a:cubicBezTo>
                  <a:pt x="55880" y="2497792"/>
                  <a:pt x="0" y="2441912"/>
                  <a:pt x="0" y="2373332"/>
                </a:cubicBezTo>
                <a:lnTo>
                  <a:pt x="0" y="124460"/>
                </a:lnTo>
                <a:cubicBezTo>
                  <a:pt x="0" y="55880"/>
                  <a:pt x="55880" y="0"/>
                  <a:pt x="124460" y="0"/>
                </a:cubicBezTo>
                <a:lnTo>
                  <a:pt x="2106714" y="0"/>
                </a:lnTo>
                <a:cubicBezTo>
                  <a:pt x="2175295" y="0"/>
                  <a:pt x="2231174" y="55880"/>
                  <a:pt x="2231174" y="124460"/>
                </a:cubicBezTo>
                <a:lnTo>
                  <a:pt x="2231174" y="2373333"/>
                </a:lnTo>
                <a:cubicBezTo>
                  <a:pt x="2231174" y="2441913"/>
                  <a:pt x="2175295" y="2497793"/>
                  <a:pt x="2106714" y="2497793"/>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2" name="Google Shape;142;p3"/>
          <p:cNvCxnSpPr/>
          <p:nvPr/>
        </p:nvCxnSpPr>
        <p:spPr>
          <a:xfrm>
            <a:off x="5035436" y="4638330"/>
            <a:ext cx="563632" cy="0"/>
          </a:xfrm>
          <a:prstGeom prst="straightConnector1">
            <a:avLst/>
          </a:prstGeom>
          <a:noFill/>
          <a:ln cap="rnd" cmpd="sng" w="38100">
            <a:solidFill>
              <a:srgbClr val="004AAD"/>
            </a:solidFill>
            <a:prstDash val="solid"/>
            <a:round/>
            <a:headEnd len="sm" w="sm" type="none"/>
            <a:tailEnd len="sm" w="sm" type="none"/>
          </a:ln>
        </p:spPr>
      </p:cxnSp>
      <p:grpSp>
        <p:nvGrpSpPr>
          <p:cNvPr id="143" name="Google Shape;143;p3"/>
          <p:cNvGrpSpPr/>
          <p:nvPr/>
        </p:nvGrpSpPr>
        <p:grpSpPr>
          <a:xfrm>
            <a:off x="334197" y="2387435"/>
            <a:ext cx="738949" cy="742261"/>
            <a:chOff x="2208" y="0"/>
            <a:chExt cx="985265" cy="989681"/>
          </a:xfrm>
        </p:grpSpPr>
        <p:sp>
          <p:nvSpPr>
            <p:cNvPr id="144" name="Google Shape;144;p3"/>
            <p:cNvSpPr/>
            <p:nvPr/>
          </p:nvSpPr>
          <p:spPr>
            <a:xfrm rot="10800000">
              <a:off x="2208" y="0"/>
              <a:ext cx="985265" cy="989681"/>
            </a:xfrm>
            <a:custGeom>
              <a:rect b="b" l="l" r="r" t="t"/>
              <a:pathLst>
                <a:path extrusionOk="0"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4AAD">
                <a:alpha val="9803"/>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5" name="Google Shape;145;p3"/>
            <p:cNvPicPr preferRelativeResize="0"/>
            <p:nvPr/>
          </p:nvPicPr>
          <p:blipFill rotWithShape="1">
            <a:blip r:embed="rId5">
              <a:alphaModFix/>
            </a:blip>
            <a:srcRect b="0" l="0" r="0" t="0"/>
            <a:stretch/>
          </p:blipFill>
          <p:spPr>
            <a:xfrm>
              <a:off x="258166" y="314288"/>
              <a:ext cx="473349" cy="398474"/>
            </a:xfrm>
            <a:prstGeom prst="rect">
              <a:avLst/>
            </a:prstGeom>
            <a:noFill/>
            <a:ln>
              <a:noFill/>
            </a:ln>
          </p:spPr>
        </p:pic>
      </p:grpSp>
      <p:sp>
        <p:nvSpPr>
          <p:cNvPr id="146" name="Google Shape;146;p3"/>
          <p:cNvSpPr txBox="1"/>
          <p:nvPr/>
        </p:nvSpPr>
        <p:spPr>
          <a:xfrm>
            <a:off x="433834" y="3307740"/>
            <a:ext cx="4160444" cy="391571"/>
          </a:xfrm>
          <a:prstGeom prst="rect">
            <a:avLst/>
          </a:prstGeom>
          <a:noFill/>
          <a:ln>
            <a:noFill/>
          </a:ln>
        </p:spPr>
        <p:txBody>
          <a:bodyPr anchorCtr="0" anchor="t" bIns="0" lIns="0" spcFirstLastPara="1" rIns="0" wrap="square" tIns="0">
            <a:spAutoFit/>
          </a:bodyPr>
          <a:lstStyle/>
          <a:p>
            <a:pPr indent="0" lvl="0" marL="0" marR="0" rtl="0" algn="l">
              <a:lnSpc>
                <a:spcPct val="140036"/>
              </a:lnSpc>
              <a:spcBef>
                <a:spcPts val="0"/>
              </a:spcBef>
              <a:spcAft>
                <a:spcPts val="0"/>
              </a:spcAft>
              <a:buNone/>
            </a:pPr>
            <a:r>
              <a:rPr b="1" i="0" lang="en-US" sz="2208" u="none" cap="none" strike="noStrike">
                <a:solidFill>
                  <a:srgbClr val="004AAD"/>
                </a:solidFill>
                <a:latin typeface="Poppins"/>
                <a:ea typeface="Poppins"/>
                <a:cs typeface="Poppins"/>
                <a:sym typeface="Poppins"/>
              </a:rPr>
              <a:t>Member</a:t>
            </a:r>
            <a:endParaRPr/>
          </a:p>
        </p:txBody>
      </p:sp>
      <p:sp>
        <p:nvSpPr>
          <p:cNvPr id="147" name="Google Shape;147;p3"/>
          <p:cNvSpPr txBox="1"/>
          <p:nvPr/>
        </p:nvSpPr>
        <p:spPr>
          <a:xfrm>
            <a:off x="1156808" y="2367599"/>
            <a:ext cx="4160444" cy="397545"/>
          </a:xfrm>
          <a:prstGeom prst="rect">
            <a:avLst/>
          </a:prstGeom>
          <a:noFill/>
          <a:ln>
            <a:noFill/>
          </a:ln>
        </p:spPr>
        <p:txBody>
          <a:bodyPr anchorCtr="0" anchor="t" bIns="0" lIns="0" spcFirstLastPara="1" rIns="0" wrap="square" tIns="0">
            <a:spAutoFit/>
          </a:bodyPr>
          <a:lstStyle/>
          <a:p>
            <a:pPr indent="0" lvl="0" marL="0" marR="0" rtl="0" algn="l">
              <a:lnSpc>
                <a:spcPct val="140036"/>
              </a:lnSpc>
              <a:spcBef>
                <a:spcPts val="0"/>
              </a:spcBef>
              <a:spcAft>
                <a:spcPts val="0"/>
              </a:spcAft>
              <a:buNone/>
            </a:pPr>
            <a:r>
              <a:rPr b="1" i="0" lang="en-US" sz="2208" u="none" cap="none" strike="noStrike">
                <a:solidFill>
                  <a:srgbClr val="004AAD"/>
                </a:solidFill>
                <a:latin typeface="Poppins"/>
                <a:ea typeface="Poppins"/>
                <a:cs typeface="Poppins"/>
                <a:sym typeface="Poppins"/>
              </a:rPr>
              <a:t>Muhammad Hafizh</a:t>
            </a:r>
            <a:endParaRPr b="1" i="0" sz="2208" u="none" cap="none" strike="noStrike">
              <a:solidFill>
                <a:srgbClr val="004AAD"/>
              </a:solidFill>
              <a:latin typeface="Poppins"/>
              <a:ea typeface="Poppins"/>
              <a:cs typeface="Poppins"/>
              <a:sym typeface="Poppins"/>
            </a:endParaRPr>
          </a:p>
        </p:txBody>
      </p:sp>
      <p:sp>
        <p:nvSpPr>
          <p:cNvPr id="148" name="Google Shape;148;p3"/>
          <p:cNvSpPr txBox="1"/>
          <p:nvPr/>
        </p:nvSpPr>
        <p:spPr>
          <a:xfrm>
            <a:off x="370351" y="4089158"/>
            <a:ext cx="3683400" cy="14007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en-US" sz="1750">
                <a:solidFill>
                  <a:srgbClr val="1B1B1B"/>
                </a:solidFill>
                <a:latin typeface="Poppins"/>
                <a:ea typeface="Poppins"/>
                <a:cs typeface="Poppins"/>
                <a:sym typeface="Poppins"/>
              </a:rPr>
              <a:t>Job Description :</a:t>
            </a:r>
            <a:endParaRPr sz="1750">
              <a:solidFill>
                <a:srgbClr val="1B1B1B"/>
              </a:solidFill>
              <a:latin typeface="Poppins"/>
              <a:ea typeface="Poppins"/>
              <a:cs typeface="Poppins"/>
              <a:sym typeface="Poppins"/>
            </a:endParaRPr>
          </a:p>
          <a:p>
            <a:pPr indent="-339725" lvl="0" marL="457200" marR="0" rtl="0" algn="l">
              <a:lnSpc>
                <a:spcPct val="140000"/>
              </a:lnSpc>
              <a:spcBef>
                <a:spcPts val="0"/>
              </a:spcBef>
              <a:spcAft>
                <a:spcPts val="0"/>
              </a:spcAft>
              <a:buClr>
                <a:srgbClr val="1B1B1B"/>
              </a:buClr>
              <a:buSzPts val="1750"/>
              <a:buFont typeface="Poppins"/>
              <a:buChar char="●"/>
            </a:pPr>
            <a:r>
              <a:rPr lang="en-US" sz="1750">
                <a:solidFill>
                  <a:srgbClr val="1B1B1B"/>
                </a:solidFill>
                <a:latin typeface="Poppins"/>
                <a:ea typeface="Poppins"/>
                <a:cs typeface="Poppins"/>
                <a:sym typeface="Poppins"/>
              </a:rPr>
              <a:t>Data Cleaning</a:t>
            </a:r>
            <a:endParaRPr sz="1750">
              <a:solidFill>
                <a:srgbClr val="1B1B1B"/>
              </a:solidFill>
              <a:latin typeface="Poppins"/>
              <a:ea typeface="Poppins"/>
              <a:cs typeface="Poppins"/>
              <a:sym typeface="Poppins"/>
            </a:endParaRPr>
          </a:p>
          <a:p>
            <a:pPr indent="-339725" lvl="0" marL="457200" marR="0" rtl="0" algn="l">
              <a:lnSpc>
                <a:spcPct val="140000"/>
              </a:lnSpc>
              <a:spcBef>
                <a:spcPts val="0"/>
              </a:spcBef>
              <a:spcAft>
                <a:spcPts val="0"/>
              </a:spcAft>
              <a:buClr>
                <a:srgbClr val="1B1B1B"/>
              </a:buClr>
              <a:buSzPts val="1750"/>
              <a:buFont typeface="Poppins"/>
              <a:buChar char="●"/>
            </a:pPr>
            <a:r>
              <a:rPr lang="en-US" sz="1750">
                <a:solidFill>
                  <a:srgbClr val="1B1B1B"/>
                </a:solidFill>
                <a:latin typeface="Poppins"/>
                <a:ea typeface="Poppins"/>
                <a:cs typeface="Poppins"/>
                <a:sym typeface="Poppins"/>
              </a:rPr>
              <a:t>Data Processing</a:t>
            </a:r>
            <a:endParaRPr sz="1750">
              <a:solidFill>
                <a:srgbClr val="1B1B1B"/>
              </a:solidFill>
              <a:latin typeface="Poppins"/>
              <a:ea typeface="Poppins"/>
              <a:cs typeface="Poppins"/>
              <a:sym typeface="Poppins"/>
            </a:endParaRPr>
          </a:p>
          <a:p>
            <a:pPr indent="-339725" lvl="0" marL="457200" marR="0" rtl="0" algn="l">
              <a:lnSpc>
                <a:spcPct val="140000"/>
              </a:lnSpc>
              <a:spcBef>
                <a:spcPts val="0"/>
              </a:spcBef>
              <a:spcAft>
                <a:spcPts val="0"/>
              </a:spcAft>
              <a:buClr>
                <a:srgbClr val="1B1B1B"/>
              </a:buClr>
              <a:buSzPts val="1750"/>
              <a:buFont typeface="Poppins"/>
              <a:buChar char="●"/>
            </a:pPr>
            <a:r>
              <a:rPr lang="en-US" sz="1750">
                <a:solidFill>
                  <a:srgbClr val="1B1B1B"/>
                </a:solidFill>
                <a:latin typeface="Poppins"/>
                <a:ea typeface="Poppins"/>
                <a:cs typeface="Poppins"/>
                <a:sym typeface="Poppins"/>
              </a:rPr>
              <a:t>Data Visualization</a:t>
            </a:r>
            <a:endParaRPr sz="1750">
              <a:solidFill>
                <a:srgbClr val="1B1B1B"/>
              </a:solidFill>
              <a:latin typeface="Poppins"/>
              <a:ea typeface="Poppins"/>
              <a:cs typeface="Poppins"/>
              <a:sym typeface="Poppins"/>
            </a:endParaRPr>
          </a:p>
        </p:txBody>
      </p:sp>
      <p:pic>
        <p:nvPicPr>
          <p:cNvPr id="149" name="Google Shape;149;p3"/>
          <p:cNvPicPr preferRelativeResize="0"/>
          <p:nvPr/>
        </p:nvPicPr>
        <p:blipFill rotWithShape="1">
          <a:blip r:embed="rId4">
            <a:alphaModFix amt="21999"/>
          </a:blip>
          <a:srcRect b="0" l="0" r="0" t="0"/>
          <a:stretch/>
        </p:blipFill>
        <p:spPr>
          <a:xfrm>
            <a:off x="6050283" y="3724820"/>
            <a:ext cx="6699990" cy="6699990"/>
          </a:xfrm>
          <a:prstGeom prst="rect">
            <a:avLst/>
          </a:prstGeom>
          <a:noFill/>
          <a:ln>
            <a:noFill/>
          </a:ln>
        </p:spPr>
      </p:pic>
      <p:sp>
        <p:nvSpPr>
          <p:cNvPr id="150" name="Google Shape;150;p3"/>
          <p:cNvSpPr/>
          <p:nvPr/>
        </p:nvSpPr>
        <p:spPr>
          <a:xfrm>
            <a:off x="5715802" y="1866307"/>
            <a:ext cx="4910685" cy="4318806"/>
          </a:xfrm>
          <a:custGeom>
            <a:rect b="b" l="l" r="r" t="t"/>
            <a:pathLst>
              <a:path extrusionOk="0" h="2497793" w="2231174">
                <a:moveTo>
                  <a:pt x="2106714" y="2497792"/>
                </a:moveTo>
                <a:lnTo>
                  <a:pt x="124460" y="2497792"/>
                </a:lnTo>
                <a:cubicBezTo>
                  <a:pt x="55880" y="2497792"/>
                  <a:pt x="0" y="2441912"/>
                  <a:pt x="0" y="2373332"/>
                </a:cubicBezTo>
                <a:lnTo>
                  <a:pt x="0" y="124460"/>
                </a:lnTo>
                <a:cubicBezTo>
                  <a:pt x="0" y="55880"/>
                  <a:pt x="55880" y="0"/>
                  <a:pt x="124460" y="0"/>
                </a:cubicBezTo>
                <a:lnTo>
                  <a:pt x="2106714" y="0"/>
                </a:lnTo>
                <a:cubicBezTo>
                  <a:pt x="2175295" y="0"/>
                  <a:pt x="2231174" y="55880"/>
                  <a:pt x="2231174" y="124460"/>
                </a:cubicBezTo>
                <a:lnTo>
                  <a:pt x="2231174" y="2373333"/>
                </a:lnTo>
                <a:cubicBezTo>
                  <a:pt x="2231174" y="2441913"/>
                  <a:pt x="2175295" y="2497793"/>
                  <a:pt x="2106714" y="2497793"/>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1" name="Google Shape;151;p3"/>
          <p:cNvCxnSpPr/>
          <p:nvPr/>
        </p:nvCxnSpPr>
        <p:spPr>
          <a:xfrm>
            <a:off x="10751713" y="4638330"/>
            <a:ext cx="563632" cy="0"/>
          </a:xfrm>
          <a:prstGeom prst="straightConnector1">
            <a:avLst/>
          </a:prstGeom>
          <a:noFill/>
          <a:ln cap="rnd" cmpd="sng" w="38100">
            <a:solidFill>
              <a:srgbClr val="004AAD"/>
            </a:solidFill>
            <a:prstDash val="solid"/>
            <a:round/>
            <a:headEnd len="sm" w="sm" type="none"/>
            <a:tailEnd len="sm" w="sm" type="none"/>
          </a:ln>
        </p:spPr>
      </p:cxnSp>
      <p:grpSp>
        <p:nvGrpSpPr>
          <p:cNvPr id="152" name="Google Shape;152;p3"/>
          <p:cNvGrpSpPr/>
          <p:nvPr/>
        </p:nvGrpSpPr>
        <p:grpSpPr>
          <a:xfrm>
            <a:off x="6170154" y="2387434"/>
            <a:ext cx="738949" cy="742261"/>
            <a:chOff x="2208" y="0"/>
            <a:chExt cx="985265" cy="989681"/>
          </a:xfrm>
        </p:grpSpPr>
        <p:sp>
          <p:nvSpPr>
            <p:cNvPr id="153" name="Google Shape;153;p3"/>
            <p:cNvSpPr/>
            <p:nvPr/>
          </p:nvSpPr>
          <p:spPr>
            <a:xfrm rot="10800000">
              <a:off x="2208" y="0"/>
              <a:ext cx="985265" cy="989681"/>
            </a:xfrm>
            <a:custGeom>
              <a:rect b="b" l="l" r="r" t="t"/>
              <a:pathLst>
                <a:path extrusionOk="0"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4AAD">
                <a:alpha val="9803"/>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4" name="Google Shape;154;p3"/>
            <p:cNvPicPr preferRelativeResize="0"/>
            <p:nvPr/>
          </p:nvPicPr>
          <p:blipFill rotWithShape="1">
            <a:blip r:embed="rId5">
              <a:alphaModFix/>
            </a:blip>
            <a:srcRect b="0" l="0" r="0" t="0"/>
            <a:stretch/>
          </p:blipFill>
          <p:spPr>
            <a:xfrm>
              <a:off x="258167" y="314288"/>
              <a:ext cx="473349" cy="398475"/>
            </a:xfrm>
            <a:prstGeom prst="rect">
              <a:avLst/>
            </a:prstGeom>
            <a:noFill/>
            <a:ln>
              <a:noFill/>
            </a:ln>
          </p:spPr>
        </p:pic>
      </p:grpSp>
      <p:sp>
        <p:nvSpPr>
          <p:cNvPr id="155" name="Google Shape;155;p3"/>
          <p:cNvSpPr txBox="1"/>
          <p:nvPr/>
        </p:nvSpPr>
        <p:spPr>
          <a:xfrm>
            <a:off x="6202146" y="3229018"/>
            <a:ext cx="4160444" cy="391571"/>
          </a:xfrm>
          <a:prstGeom prst="rect">
            <a:avLst/>
          </a:prstGeom>
          <a:noFill/>
          <a:ln>
            <a:noFill/>
          </a:ln>
        </p:spPr>
        <p:txBody>
          <a:bodyPr anchorCtr="0" anchor="t" bIns="0" lIns="0" spcFirstLastPara="1" rIns="0" wrap="square" tIns="0">
            <a:spAutoFit/>
          </a:bodyPr>
          <a:lstStyle/>
          <a:p>
            <a:pPr indent="0" lvl="0" marL="0" marR="0" rtl="0" algn="l">
              <a:lnSpc>
                <a:spcPct val="140036"/>
              </a:lnSpc>
              <a:spcBef>
                <a:spcPts val="0"/>
              </a:spcBef>
              <a:spcAft>
                <a:spcPts val="0"/>
              </a:spcAft>
              <a:buNone/>
            </a:pPr>
            <a:r>
              <a:rPr b="1" i="0" lang="en-US" sz="2208" u="none" cap="none" strike="noStrike">
                <a:solidFill>
                  <a:srgbClr val="004AAD"/>
                </a:solidFill>
                <a:latin typeface="Poppins"/>
                <a:ea typeface="Poppins"/>
                <a:cs typeface="Poppins"/>
                <a:sym typeface="Poppins"/>
              </a:rPr>
              <a:t>Member</a:t>
            </a:r>
            <a:endParaRPr/>
          </a:p>
        </p:txBody>
      </p:sp>
      <p:sp>
        <p:nvSpPr>
          <p:cNvPr id="156" name="Google Shape;156;p3"/>
          <p:cNvSpPr txBox="1"/>
          <p:nvPr/>
        </p:nvSpPr>
        <p:spPr>
          <a:xfrm>
            <a:off x="6985023" y="2364226"/>
            <a:ext cx="4160444" cy="397545"/>
          </a:xfrm>
          <a:prstGeom prst="rect">
            <a:avLst/>
          </a:prstGeom>
          <a:noFill/>
          <a:ln>
            <a:noFill/>
          </a:ln>
        </p:spPr>
        <p:txBody>
          <a:bodyPr anchorCtr="0" anchor="t" bIns="0" lIns="0" spcFirstLastPara="1" rIns="0" wrap="square" tIns="0">
            <a:spAutoFit/>
          </a:bodyPr>
          <a:lstStyle/>
          <a:p>
            <a:pPr indent="0" lvl="0" marL="0" marR="0" rtl="0" algn="l">
              <a:lnSpc>
                <a:spcPct val="140036"/>
              </a:lnSpc>
              <a:spcBef>
                <a:spcPts val="0"/>
              </a:spcBef>
              <a:spcAft>
                <a:spcPts val="0"/>
              </a:spcAft>
              <a:buNone/>
            </a:pPr>
            <a:r>
              <a:rPr b="1" i="0" lang="en-US" sz="2208" u="none" cap="none" strike="noStrike">
                <a:solidFill>
                  <a:srgbClr val="004AAD"/>
                </a:solidFill>
                <a:latin typeface="Poppins"/>
                <a:ea typeface="Poppins"/>
                <a:cs typeface="Poppins"/>
                <a:sym typeface="Poppins"/>
              </a:rPr>
              <a:t>Samuel Benny Dito</a:t>
            </a:r>
            <a:endParaRPr b="1" i="0" sz="2208" u="none" cap="none" strike="noStrike">
              <a:solidFill>
                <a:srgbClr val="004AAD"/>
              </a:solidFill>
              <a:latin typeface="Poppins"/>
              <a:ea typeface="Poppins"/>
              <a:cs typeface="Poppins"/>
              <a:sym typeface="Poppins"/>
            </a:endParaRPr>
          </a:p>
        </p:txBody>
      </p:sp>
      <p:pic>
        <p:nvPicPr>
          <p:cNvPr id="157" name="Google Shape;157;p3"/>
          <p:cNvPicPr preferRelativeResize="0"/>
          <p:nvPr/>
        </p:nvPicPr>
        <p:blipFill rotWithShape="1">
          <a:blip r:embed="rId4">
            <a:alphaModFix amt="21999"/>
          </a:blip>
          <a:srcRect b="0" l="0" r="0" t="0"/>
          <a:stretch/>
        </p:blipFill>
        <p:spPr>
          <a:xfrm>
            <a:off x="11699081" y="3724820"/>
            <a:ext cx="6699990" cy="6699990"/>
          </a:xfrm>
          <a:prstGeom prst="rect">
            <a:avLst/>
          </a:prstGeom>
          <a:noFill/>
          <a:ln>
            <a:noFill/>
          </a:ln>
        </p:spPr>
      </p:pic>
      <p:sp>
        <p:nvSpPr>
          <p:cNvPr id="158" name="Google Shape;158;p3"/>
          <p:cNvSpPr/>
          <p:nvPr/>
        </p:nvSpPr>
        <p:spPr>
          <a:xfrm>
            <a:off x="11256358" y="1866307"/>
            <a:ext cx="4910685" cy="4318805"/>
          </a:xfrm>
          <a:custGeom>
            <a:rect b="b" l="l" r="r" t="t"/>
            <a:pathLst>
              <a:path extrusionOk="0" h="2497793" w="2231174">
                <a:moveTo>
                  <a:pt x="2106714" y="2497792"/>
                </a:moveTo>
                <a:lnTo>
                  <a:pt x="124460" y="2497792"/>
                </a:lnTo>
                <a:cubicBezTo>
                  <a:pt x="55880" y="2497792"/>
                  <a:pt x="0" y="2441912"/>
                  <a:pt x="0" y="2373332"/>
                </a:cubicBezTo>
                <a:lnTo>
                  <a:pt x="0" y="124460"/>
                </a:lnTo>
                <a:cubicBezTo>
                  <a:pt x="0" y="55880"/>
                  <a:pt x="55880" y="0"/>
                  <a:pt x="124460" y="0"/>
                </a:cubicBezTo>
                <a:lnTo>
                  <a:pt x="2106714" y="0"/>
                </a:lnTo>
                <a:cubicBezTo>
                  <a:pt x="2175295" y="0"/>
                  <a:pt x="2231174" y="55880"/>
                  <a:pt x="2231174" y="124460"/>
                </a:cubicBezTo>
                <a:lnTo>
                  <a:pt x="2231174" y="2373333"/>
                </a:lnTo>
                <a:cubicBezTo>
                  <a:pt x="2231174" y="2441913"/>
                  <a:pt x="2175295" y="2497793"/>
                  <a:pt x="2106714" y="2497793"/>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3"/>
          <p:cNvSpPr/>
          <p:nvPr/>
        </p:nvSpPr>
        <p:spPr>
          <a:xfrm rot="10800000">
            <a:off x="11700737" y="2401447"/>
            <a:ext cx="738949" cy="742261"/>
          </a:xfrm>
          <a:custGeom>
            <a:rect b="b" l="l" r="r" t="t"/>
            <a:pathLst>
              <a:path extrusionOk="0"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4AAD">
              <a:alpha val="9803"/>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0" name="Google Shape;160;p3"/>
          <p:cNvCxnSpPr/>
          <p:nvPr/>
        </p:nvCxnSpPr>
        <p:spPr>
          <a:xfrm>
            <a:off x="16400511" y="4638330"/>
            <a:ext cx="563632" cy="0"/>
          </a:xfrm>
          <a:prstGeom prst="straightConnector1">
            <a:avLst/>
          </a:prstGeom>
          <a:noFill/>
          <a:ln cap="rnd" cmpd="sng" w="38100">
            <a:solidFill>
              <a:srgbClr val="004AAD"/>
            </a:solidFill>
            <a:prstDash val="solid"/>
            <a:round/>
            <a:headEnd len="sm" w="sm" type="none"/>
            <a:tailEnd len="sm" w="sm" type="none"/>
          </a:ln>
        </p:spPr>
      </p:cxnSp>
      <p:sp>
        <p:nvSpPr>
          <p:cNvPr id="161" name="Google Shape;161;p3"/>
          <p:cNvSpPr txBox="1"/>
          <p:nvPr/>
        </p:nvSpPr>
        <p:spPr>
          <a:xfrm>
            <a:off x="11910865" y="3206945"/>
            <a:ext cx="4160444" cy="391571"/>
          </a:xfrm>
          <a:prstGeom prst="rect">
            <a:avLst/>
          </a:prstGeom>
          <a:noFill/>
          <a:ln>
            <a:noFill/>
          </a:ln>
        </p:spPr>
        <p:txBody>
          <a:bodyPr anchorCtr="0" anchor="t" bIns="0" lIns="0" spcFirstLastPara="1" rIns="0" wrap="square" tIns="0">
            <a:spAutoFit/>
          </a:bodyPr>
          <a:lstStyle/>
          <a:p>
            <a:pPr indent="0" lvl="0" marL="0" marR="0" rtl="0" algn="l">
              <a:lnSpc>
                <a:spcPct val="140036"/>
              </a:lnSpc>
              <a:spcBef>
                <a:spcPts val="0"/>
              </a:spcBef>
              <a:spcAft>
                <a:spcPts val="0"/>
              </a:spcAft>
              <a:buNone/>
            </a:pPr>
            <a:r>
              <a:rPr b="1" i="0" lang="en-US" sz="2208" u="none" cap="none" strike="noStrike">
                <a:solidFill>
                  <a:srgbClr val="004AAD"/>
                </a:solidFill>
                <a:latin typeface="Poppins"/>
                <a:ea typeface="Poppins"/>
                <a:cs typeface="Poppins"/>
                <a:sym typeface="Poppins"/>
              </a:rPr>
              <a:t>Leader</a:t>
            </a:r>
            <a:endParaRPr/>
          </a:p>
        </p:txBody>
      </p:sp>
      <p:sp>
        <p:nvSpPr>
          <p:cNvPr id="162" name="Google Shape;162;p3"/>
          <p:cNvSpPr txBox="1"/>
          <p:nvPr/>
        </p:nvSpPr>
        <p:spPr>
          <a:xfrm>
            <a:off x="11538315" y="3929529"/>
            <a:ext cx="3683424" cy="917569"/>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1750" u="none" cap="none" strike="noStrike">
                <a:solidFill>
                  <a:srgbClr val="1B1B1B"/>
                </a:solidFill>
                <a:latin typeface="Poppins"/>
                <a:ea typeface="Poppins"/>
                <a:cs typeface="Poppins"/>
                <a:sym typeface="Poppins"/>
              </a:rPr>
              <a:t>Job Description:</a:t>
            </a:r>
            <a:endParaRPr/>
          </a:p>
          <a:p>
            <a:pPr indent="-188937" lvl="1" marL="377875" marR="0" rtl="0" algn="l">
              <a:lnSpc>
                <a:spcPct val="140000"/>
              </a:lnSpc>
              <a:spcBef>
                <a:spcPts val="0"/>
              </a:spcBef>
              <a:spcAft>
                <a:spcPts val="0"/>
              </a:spcAft>
              <a:buClr>
                <a:srgbClr val="1B1B1B"/>
              </a:buClr>
              <a:buSzPts val="1750"/>
              <a:buFont typeface="Arial"/>
              <a:buChar char="•"/>
            </a:pPr>
            <a:r>
              <a:rPr b="0" i="0" lang="en-US" sz="1750" u="none" cap="none" strike="noStrike">
                <a:solidFill>
                  <a:srgbClr val="1B1B1B"/>
                </a:solidFill>
                <a:latin typeface="Poppins"/>
                <a:ea typeface="Poppins"/>
                <a:cs typeface="Poppins"/>
                <a:sym typeface="Poppins"/>
              </a:rPr>
              <a:t>Research</a:t>
            </a:r>
            <a:endParaRPr/>
          </a:p>
          <a:p>
            <a:pPr indent="-188937" lvl="1" marL="377875" marR="0" rtl="0" algn="l">
              <a:lnSpc>
                <a:spcPct val="140000"/>
              </a:lnSpc>
              <a:spcBef>
                <a:spcPts val="0"/>
              </a:spcBef>
              <a:spcAft>
                <a:spcPts val="0"/>
              </a:spcAft>
              <a:buClr>
                <a:srgbClr val="1B1B1B"/>
              </a:buClr>
              <a:buSzPts val="1750"/>
              <a:buFont typeface="Arial"/>
              <a:buChar char="•"/>
            </a:pPr>
            <a:r>
              <a:rPr b="0" i="0" lang="en-US" sz="1750" u="none" cap="none" strike="noStrike">
                <a:solidFill>
                  <a:srgbClr val="1B1B1B"/>
                </a:solidFill>
                <a:latin typeface="Poppins"/>
                <a:ea typeface="Poppins"/>
                <a:cs typeface="Poppins"/>
                <a:sym typeface="Poppins"/>
              </a:rPr>
              <a:t>Content planning</a:t>
            </a:r>
            <a:endParaRPr/>
          </a:p>
        </p:txBody>
      </p:sp>
      <p:sp>
        <p:nvSpPr>
          <p:cNvPr id="163" name="Google Shape;163;p3"/>
          <p:cNvSpPr txBox="1"/>
          <p:nvPr/>
        </p:nvSpPr>
        <p:spPr>
          <a:xfrm>
            <a:off x="12562923" y="2372909"/>
            <a:ext cx="4160444" cy="397545"/>
          </a:xfrm>
          <a:prstGeom prst="rect">
            <a:avLst/>
          </a:prstGeom>
          <a:noFill/>
          <a:ln>
            <a:noFill/>
          </a:ln>
        </p:spPr>
        <p:txBody>
          <a:bodyPr anchorCtr="0" anchor="t" bIns="0" lIns="0" spcFirstLastPara="1" rIns="0" wrap="square" tIns="0">
            <a:spAutoFit/>
          </a:bodyPr>
          <a:lstStyle/>
          <a:p>
            <a:pPr indent="0" lvl="0" marL="0" marR="0" rtl="0" algn="l">
              <a:lnSpc>
                <a:spcPct val="140036"/>
              </a:lnSpc>
              <a:spcBef>
                <a:spcPts val="0"/>
              </a:spcBef>
              <a:spcAft>
                <a:spcPts val="0"/>
              </a:spcAft>
              <a:buNone/>
            </a:pPr>
            <a:r>
              <a:rPr b="1" i="0" lang="en-US" sz="2208" u="none" cap="none" strike="noStrike">
                <a:solidFill>
                  <a:srgbClr val="004AAD"/>
                </a:solidFill>
                <a:latin typeface="Poppins"/>
                <a:ea typeface="Poppins"/>
                <a:cs typeface="Poppins"/>
                <a:sym typeface="Poppins"/>
              </a:rPr>
              <a:t>Tita Tri Satyani</a:t>
            </a:r>
            <a:endParaRPr b="1" i="0" sz="2208" u="none" cap="none" strike="noStrike">
              <a:solidFill>
                <a:srgbClr val="004AAD"/>
              </a:solidFill>
              <a:latin typeface="Poppins"/>
              <a:ea typeface="Poppins"/>
              <a:cs typeface="Poppins"/>
              <a:sym typeface="Poppins"/>
            </a:endParaRPr>
          </a:p>
        </p:txBody>
      </p:sp>
      <p:pic>
        <p:nvPicPr>
          <p:cNvPr id="164" name="Google Shape;164;p3"/>
          <p:cNvPicPr preferRelativeResize="0"/>
          <p:nvPr/>
        </p:nvPicPr>
        <p:blipFill rotWithShape="1">
          <a:blip r:embed="rId6">
            <a:alphaModFix/>
          </a:blip>
          <a:srcRect b="0" l="0" r="0" t="0"/>
          <a:stretch/>
        </p:blipFill>
        <p:spPr>
          <a:xfrm>
            <a:off x="11917038" y="2626244"/>
            <a:ext cx="306345" cy="295762"/>
          </a:xfrm>
          <a:prstGeom prst="rect">
            <a:avLst/>
          </a:prstGeom>
          <a:noFill/>
          <a:ln>
            <a:noFill/>
          </a:ln>
        </p:spPr>
      </p:pic>
      <p:sp>
        <p:nvSpPr>
          <p:cNvPr id="165" name="Google Shape;165;p3"/>
          <p:cNvSpPr txBox="1"/>
          <p:nvPr/>
        </p:nvSpPr>
        <p:spPr>
          <a:xfrm>
            <a:off x="6008513" y="4087305"/>
            <a:ext cx="3683400" cy="1400700"/>
          </a:xfrm>
          <a:prstGeom prst="rect">
            <a:avLst/>
          </a:prstGeom>
          <a:noFill/>
          <a:ln>
            <a:noFill/>
          </a:ln>
        </p:spPr>
        <p:txBody>
          <a:bodyPr anchorCtr="0" anchor="t" bIns="0" lIns="0" spcFirstLastPara="1" rIns="0" wrap="square" tIns="0">
            <a:spAutoFit/>
          </a:bodyPr>
          <a:lstStyle/>
          <a:p>
            <a:pPr indent="0" lvl="0" marL="0" rtl="0" algn="l">
              <a:lnSpc>
                <a:spcPct val="140000"/>
              </a:lnSpc>
              <a:spcBef>
                <a:spcPts val="0"/>
              </a:spcBef>
              <a:spcAft>
                <a:spcPts val="0"/>
              </a:spcAft>
              <a:buClr>
                <a:schemeClr val="dk1"/>
              </a:buClr>
              <a:buFont typeface="Arial"/>
              <a:buNone/>
            </a:pPr>
            <a:r>
              <a:rPr lang="en-US" sz="1750">
                <a:solidFill>
                  <a:srgbClr val="1B1B1B"/>
                </a:solidFill>
                <a:latin typeface="Poppins"/>
                <a:ea typeface="Poppins"/>
                <a:cs typeface="Poppins"/>
                <a:sym typeface="Poppins"/>
              </a:rPr>
              <a:t>Job Description :</a:t>
            </a:r>
            <a:endParaRPr sz="1750">
              <a:solidFill>
                <a:srgbClr val="1B1B1B"/>
              </a:solidFill>
              <a:latin typeface="Poppins"/>
              <a:ea typeface="Poppins"/>
              <a:cs typeface="Poppins"/>
              <a:sym typeface="Poppins"/>
            </a:endParaRPr>
          </a:p>
          <a:p>
            <a:pPr indent="-339725" lvl="0" marL="457200" rtl="0" algn="l">
              <a:lnSpc>
                <a:spcPct val="140000"/>
              </a:lnSpc>
              <a:spcBef>
                <a:spcPts val="0"/>
              </a:spcBef>
              <a:spcAft>
                <a:spcPts val="0"/>
              </a:spcAft>
              <a:buClr>
                <a:srgbClr val="1B1B1B"/>
              </a:buClr>
              <a:buSzPts val="1750"/>
              <a:buFont typeface="Poppins"/>
              <a:buChar char="●"/>
            </a:pPr>
            <a:r>
              <a:rPr lang="en-US" sz="1750">
                <a:solidFill>
                  <a:srgbClr val="1B1B1B"/>
                </a:solidFill>
                <a:latin typeface="Poppins"/>
                <a:ea typeface="Poppins"/>
                <a:cs typeface="Poppins"/>
                <a:sym typeface="Poppins"/>
              </a:rPr>
              <a:t>Data Cleaning</a:t>
            </a:r>
            <a:endParaRPr sz="1750">
              <a:solidFill>
                <a:srgbClr val="1B1B1B"/>
              </a:solidFill>
              <a:latin typeface="Poppins"/>
              <a:ea typeface="Poppins"/>
              <a:cs typeface="Poppins"/>
              <a:sym typeface="Poppins"/>
            </a:endParaRPr>
          </a:p>
          <a:p>
            <a:pPr indent="-339725" lvl="0" marL="457200" rtl="0" algn="l">
              <a:lnSpc>
                <a:spcPct val="140000"/>
              </a:lnSpc>
              <a:spcBef>
                <a:spcPts val="0"/>
              </a:spcBef>
              <a:spcAft>
                <a:spcPts val="0"/>
              </a:spcAft>
              <a:buClr>
                <a:srgbClr val="1B1B1B"/>
              </a:buClr>
              <a:buSzPts val="1750"/>
              <a:buFont typeface="Poppins"/>
              <a:buChar char="●"/>
            </a:pPr>
            <a:r>
              <a:rPr lang="en-US" sz="1750">
                <a:solidFill>
                  <a:srgbClr val="1B1B1B"/>
                </a:solidFill>
                <a:latin typeface="Poppins"/>
                <a:ea typeface="Poppins"/>
                <a:cs typeface="Poppins"/>
                <a:sym typeface="Poppins"/>
              </a:rPr>
              <a:t>Data Processing</a:t>
            </a:r>
            <a:endParaRPr sz="1750">
              <a:solidFill>
                <a:srgbClr val="1B1B1B"/>
              </a:solidFill>
              <a:latin typeface="Poppins"/>
              <a:ea typeface="Poppins"/>
              <a:cs typeface="Poppins"/>
              <a:sym typeface="Poppins"/>
            </a:endParaRPr>
          </a:p>
          <a:p>
            <a:pPr indent="-339725" lvl="0" marL="457200" rtl="0" algn="l">
              <a:lnSpc>
                <a:spcPct val="140000"/>
              </a:lnSpc>
              <a:spcBef>
                <a:spcPts val="0"/>
              </a:spcBef>
              <a:spcAft>
                <a:spcPts val="0"/>
              </a:spcAft>
              <a:buClr>
                <a:srgbClr val="1B1B1B"/>
              </a:buClr>
              <a:buSzPts val="1750"/>
              <a:buFont typeface="Poppins"/>
              <a:buChar char="●"/>
            </a:pPr>
            <a:r>
              <a:rPr lang="en-US" sz="1750">
                <a:solidFill>
                  <a:srgbClr val="1B1B1B"/>
                </a:solidFill>
                <a:latin typeface="Poppins"/>
                <a:ea typeface="Poppins"/>
                <a:cs typeface="Poppins"/>
                <a:sym typeface="Poppins"/>
              </a:rPr>
              <a:t>Data Visualization</a:t>
            </a:r>
            <a:endParaRPr sz="1750">
              <a:solidFill>
                <a:srgbClr val="1B1B1B"/>
              </a:solidFill>
              <a:latin typeface="Poppins"/>
              <a:ea typeface="Poppins"/>
              <a:cs typeface="Poppins"/>
              <a:sym typeface="Poppins"/>
            </a:endParaRPr>
          </a:p>
        </p:txBody>
      </p:sp>
      <p:grpSp>
        <p:nvGrpSpPr>
          <p:cNvPr id="166" name="Google Shape;166;p3"/>
          <p:cNvGrpSpPr/>
          <p:nvPr/>
        </p:nvGrpSpPr>
        <p:grpSpPr>
          <a:xfrm>
            <a:off x="13580833" y="-3098"/>
            <a:ext cx="3831537" cy="1492765"/>
            <a:chOff x="0" y="-66675"/>
            <a:chExt cx="1215094" cy="473400"/>
          </a:xfrm>
        </p:grpSpPr>
        <p:sp>
          <p:nvSpPr>
            <p:cNvPr id="167" name="Google Shape;167;p3"/>
            <p:cNvSpPr/>
            <p:nvPr/>
          </p:nvSpPr>
          <p:spPr>
            <a:xfrm>
              <a:off x="203200" y="-326"/>
              <a:ext cx="1011894" cy="407051"/>
            </a:xfrm>
            <a:custGeom>
              <a:rect b="b" l="l" r="r" t="t"/>
              <a:pathLst>
                <a:path extrusionOk="0" h="407051" w="1011894">
                  <a:moveTo>
                    <a:pt x="1011894" y="326"/>
                  </a:moveTo>
                  <a:cubicBezTo>
                    <a:pt x="939081" y="0"/>
                    <a:pt x="871660" y="38659"/>
                    <a:pt x="835159" y="101663"/>
                  </a:cubicBezTo>
                  <a:cubicBezTo>
                    <a:pt x="798658" y="164667"/>
                    <a:pt x="798658" y="242385"/>
                    <a:pt x="835159" y="305389"/>
                  </a:cubicBezTo>
                  <a:cubicBezTo>
                    <a:pt x="871660" y="368393"/>
                    <a:pt x="939081" y="407052"/>
                    <a:pt x="1011894" y="406726"/>
                  </a:cubicBezTo>
                  <a:lnTo>
                    <a:pt x="0" y="406726"/>
                  </a:lnTo>
                  <a:cubicBezTo>
                    <a:pt x="72813" y="407052"/>
                    <a:pt x="140234" y="368393"/>
                    <a:pt x="176735" y="305389"/>
                  </a:cubicBezTo>
                  <a:cubicBezTo>
                    <a:pt x="213236" y="242385"/>
                    <a:pt x="213236" y="164667"/>
                    <a:pt x="176735" y="101663"/>
                  </a:cubicBezTo>
                  <a:cubicBezTo>
                    <a:pt x="140234" y="38659"/>
                    <a:pt x="72813" y="0"/>
                    <a:pt x="0" y="326"/>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3"/>
            <p:cNvSpPr txBox="1"/>
            <p:nvPr/>
          </p:nvSpPr>
          <p:spPr>
            <a:xfrm>
              <a:off x="0" y="-66675"/>
              <a:ext cx="812800" cy="473075"/>
            </a:xfrm>
            <a:prstGeom prst="rect">
              <a:avLst/>
            </a:prstGeom>
            <a:noFill/>
            <a:ln>
              <a:noFill/>
            </a:ln>
          </p:spPr>
          <p:txBody>
            <a:bodyPr anchorCtr="0" anchor="ctr" bIns="50800" lIns="50800" spcFirstLastPara="1" rIns="50800" wrap="square" tIns="50800">
              <a:noAutofit/>
            </a:bodyPr>
            <a:lstStyle/>
            <a:p>
              <a:pPr indent="0" lvl="0" marL="0" marR="0" rtl="0" algn="ctr">
                <a:lnSpc>
                  <a:spcPct val="1943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pic>
        <p:nvPicPr>
          <p:cNvPr id="169" name="Google Shape;169;p3"/>
          <p:cNvPicPr preferRelativeResize="0"/>
          <p:nvPr/>
        </p:nvPicPr>
        <p:blipFill rotWithShape="1">
          <a:blip r:embed="rId7">
            <a:alphaModFix/>
          </a:blip>
          <a:srcRect b="0" l="0" r="0" t="0"/>
          <a:stretch/>
        </p:blipFill>
        <p:spPr>
          <a:xfrm>
            <a:off x="13298839" y="285927"/>
            <a:ext cx="3273593" cy="1123933"/>
          </a:xfrm>
          <a:prstGeom prst="rect">
            <a:avLst/>
          </a:prstGeom>
          <a:noFill/>
          <a:ln>
            <a:noFill/>
          </a:ln>
        </p:spPr>
      </p:pic>
      <p:pic>
        <p:nvPicPr>
          <p:cNvPr id="170" name="Google Shape;170;p3"/>
          <p:cNvPicPr preferRelativeResize="0"/>
          <p:nvPr/>
        </p:nvPicPr>
        <p:blipFill rotWithShape="1">
          <a:blip r:embed="rId8">
            <a:alphaModFix/>
          </a:blip>
          <a:srcRect b="0" l="0" r="0" t="0"/>
          <a:stretch/>
        </p:blipFill>
        <p:spPr>
          <a:xfrm>
            <a:off x="15883650" y="364708"/>
            <a:ext cx="1840709" cy="966372"/>
          </a:xfrm>
          <a:prstGeom prst="rect">
            <a:avLst/>
          </a:prstGeom>
          <a:noFill/>
          <a:ln>
            <a:noFill/>
          </a:ln>
        </p:spPr>
      </p:pic>
      <p:sp>
        <p:nvSpPr>
          <p:cNvPr id="171" name="Google Shape;171;p3"/>
          <p:cNvSpPr txBox="1"/>
          <p:nvPr/>
        </p:nvSpPr>
        <p:spPr>
          <a:xfrm>
            <a:off x="12570558" y="2706662"/>
            <a:ext cx="4160444" cy="397545"/>
          </a:xfrm>
          <a:prstGeom prst="rect">
            <a:avLst/>
          </a:prstGeom>
          <a:noFill/>
          <a:ln>
            <a:noFill/>
          </a:ln>
        </p:spPr>
        <p:txBody>
          <a:bodyPr anchorCtr="0" anchor="t" bIns="0" lIns="0" spcFirstLastPara="1" rIns="0" wrap="square" tIns="0">
            <a:spAutoFit/>
          </a:bodyPr>
          <a:lstStyle/>
          <a:p>
            <a:pPr indent="0" lvl="0" marL="0" marR="0" rtl="0" algn="l">
              <a:lnSpc>
                <a:spcPct val="140036"/>
              </a:lnSpc>
              <a:spcBef>
                <a:spcPts val="0"/>
              </a:spcBef>
              <a:spcAft>
                <a:spcPts val="0"/>
              </a:spcAft>
              <a:buNone/>
            </a:pPr>
            <a:r>
              <a:rPr b="1" i="0" lang="en-US" sz="2208" u="none" cap="none" strike="noStrike">
                <a:solidFill>
                  <a:srgbClr val="004AAD"/>
                </a:solidFill>
                <a:latin typeface="Poppins"/>
                <a:ea typeface="Poppins"/>
                <a:cs typeface="Poppins"/>
                <a:sym typeface="Poppins"/>
              </a:rPr>
              <a:t>Data Science</a:t>
            </a:r>
            <a:endParaRPr b="1" i="0" sz="2208" u="none" cap="none" strike="noStrike">
              <a:solidFill>
                <a:srgbClr val="004AAD"/>
              </a:solidFill>
              <a:latin typeface="Poppins"/>
              <a:ea typeface="Poppins"/>
              <a:cs typeface="Poppins"/>
              <a:sym typeface="Poppins"/>
            </a:endParaRPr>
          </a:p>
        </p:txBody>
      </p:sp>
      <p:sp>
        <p:nvSpPr>
          <p:cNvPr id="172" name="Google Shape;172;p3"/>
          <p:cNvSpPr txBox="1"/>
          <p:nvPr/>
        </p:nvSpPr>
        <p:spPr>
          <a:xfrm>
            <a:off x="1167119" y="2713820"/>
            <a:ext cx="4160444" cy="397545"/>
          </a:xfrm>
          <a:prstGeom prst="rect">
            <a:avLst/>
          </a:prstGeom>
          <a:noFill/>
          <a:ln>
            <a:noFill/>
          </a:ln>
        </p:spPr>
        <p:txBody>
          <a:bodyPr anchorCtr="0" anchor="t" bIns="0" lIns="0" spcFirstLastPara="1" rIns="0" wrap="square" tIns="0">
            <a:spAutoFit/>
          </a:bodyPr>
          <a:lstStyle/>
          <a:p>
            <a:pPr indent="0" lvl="0" marL="0" marR="0" rtl="0" algn="l">
              <a:lnSpc>
                <a:spcPct val="140036"/>
              </a:lnSpc>
              <a:spcBef>
                <a:spcPts val="0"/>
              </a:spcBef>
              <a:spcAft>
                <a:spcPts val="0"/>
              </a:spcAft>
              <a:buNone/>
            </a:pPr>
            <a:r>
              <a:rPr b="1" i="0" lang="en-US" sz="2208" u="none" cap="none" strike="noStrike">
                <a:solidFill>
                  <a:srgbClr val="004AAD"/>
                </a:solidFill>
                <a:latin typeface="Poppins"/>
                <a:ea typeface="Poppins"/>
                <a:cs typeface="Poppins"/>
                <a:sym typeface="Poppins"/>
              </a:rPr>
              <a:t>Data Science</a:t>
            </a:r>
            <a:endParaRPr b="1" i="0" sz="2208" u="none" cap="none" strike="noStrike">
              <a:solidFill>
                <a:srgbClr val="004AAD"/>
              </a:solidFill>
              <a:latin typeface="Poppins"/>
              <a:ea typeface="Poppins"/>
              <a:cs typeface="Poppins"/>
              <a:sym typeface="Poppins"/>
            </a:endParaRPr>
          </a:p>
        </p:txBody>
      </p:sp>
      <p:sp>
        <p:nvSpPr>
          <p:cNvPr id="173" name="Google Shape;173;p3"/>
          <p:cNvSpPr txBox="1"/>
          <p:nvPr/>
        </p:nvSpPr>
        <p:spPr>
          <a:xfrm>
            <a:off x="7003873" y="2713820"/>
            <a:ext cx="4160444" cy="397545"/>
          </a:xfrm>
          <a:prstGeom prst="rect">
            <a:avLst/>
          </a:prstGeom>
          <a:noFill/>
          <a:ln>
            <a:noFill/>
          </a:ln>
        </p:spPr>
        <p:txBody>
          <a:bodyPr anchorCtr="0" anchor="t" bIns="0" lIns="0" spcFirstLastPara="1" rIns="0" wrap="square" tIns="0">
            <a:spAutoFit/>
          </a:bodyPr>
          <a:lstStyle/>
          <a:p>
            <a:pPr indent="0" lvl="0" marL="0" marR="0" rtl="0" algn="l">
              <a:lnSpc>
                <a:spcPct val="140036"/>
              </a:lnSpc>
              <a:spcBef>
                <a:spcPts val="0"/>
              </a:spcBef>
              <a:spcAft>
                <a:spcPts val="0"/>
              </a:spcAft>
              <a:buNone/>
            </a:pPr>
            <a:r>
              <a:rPr b="1" i="0" lang="en-US" sz="2208" u="none" cap="none" strike="noStrike">
                <a:solidFill>
                  <a:srgbClr val="004AAD"/>
                </a:solidFill>
                <a:latin typeface="Poppins"/>
                <a:ea typeface="Poppins"/>
                <a:cs typeface="Poppins"/>
                <a:sym typeface="Poppins"/>
              </a:rPr>
              <a:t>Data Science</a:t>
            </a:r>
            <a:endParaRPr b="1" i="0" sz="2208" u="none" cap="none" strike="noStrike">
              <a:solidFill>
                <a:srgbClr val="004AAD"/>
              </a:solidFill>
              <a:latin typeface="Poppins"/>
              <a:ea typeface="Poppins"/>
              <a:cs typeface="Poppins"/>
              <a:sym typeface="Poppins"/>
            </a:endParaRPr>
          </a:p>
        </p:txBody>
      </p:sp>
      <p:sp>
        <p:nvSpPr>
          <p:cNvPr id="174" name="Google Shape;174;p3"/>
          <p:cNvSpPr/>
          <p:nvPr/>
        </p:nvSpPr>
        <p:spPr>
          <a:xfrm>
            <a:off x="3067656" y="6072608"/>
            <a:ext cx="4910685" cy="4318805"/>
          </a:xfrm>
          <a:custGeom>
            <a:rect b="b" l="l" r="r" t="t"/>
            <a:pathLst>
              <a:path extrusionOk="0" h="2497793" w="2231174">
                <a:moveTo>
                  <a:pt x="2106714" y="2497792"/>
                </a:moveTo>
                <a:lnTo>
                  <a:pt x="124460" y="2497792"/>
                </a:lnTo>
                <a:cubicBezTo>
                  <a:pt x="55880" y="2497792"/>
                  <a:pt x="0" y="2441912"/>
                  <a:pt x="0" y="2373332"/>
                </a:cubicBezTo>
                <a:lnTo>
                  <a:pt x="0" y="124460"/>
                </a:lnTo>
                <a:cubicBezTo>
                  <a:pt x="0" y="55880"/>
                  <a:pt x="55880" y="0"/>
                  <a:pt x="124460" y="0"/>
                </a:cubicBezTo>
                <a:lnTo>
                  <a:pt x="2106714" y="0"/>
                </a:lnTo>
                <a:cubicBezTo>
                  <a:pt x="2175295" y="0"/>
                  <a:pt x="2231174" y="55880"/>
                  <a:pt x="2231174" y="124460"/>
                </a:cubicBezTo>
                <a:lnTo>
                  <a:pt x="2231174" y="2373333"/>
                </a:lnTo>
                <a:cubicBezTo>
                  <a:pt x="2231174" y="2441913"/>
                  <a:pt x="2175295" y="2497793"/>
                  <a:pt x="2106714" y="2497793"/>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3"/>
          <p:cNvSpPr/>
          <p:nvPr/>
        </p:nvSpPr>
        <p:spPr>
          <a:xfrm>
            <a:off x="9543185" y="6138388"/>
            <a:ext cx="4910685" cy="4318805"/>
          </a:xfrm>
          <a:custGeom>
            <a:rect b="b" l="l" r="r" t="t"/>
            <a:pathLst>
              <a:path extrusionOk="0" h="2497793" w="2231174">
                <a:moveTo>
                  <a:pt x="2106714" y="2497792"/>
                </a:moveTo>
                <a:lnTo>
                  <a:pt x="124460" y="2497792"/>
                </a:lnTo>
                <a:cubicBezTo>
                  <a:pt x="55880" y="2497792"/>
                  <a:pt x="0" y="2441912"/>
                  <a:pt x="0" y="2373332"/>
                </a:cubicBezTo>
                <a:lnTo>
                  <a:pt x="0" y="124460"/>
                </a:lnTo>
                <a:cubicBezTo>
                  <a:pt x="0" y="55880"/>
                  <a:pt x="55880" y="0"/>
                  <a:pt x="124460" y="0"/>
                </a:cubicBezTo>
                <a:lnTo>
                  <a:pt x="2106714" y="0"/>
                </a:lnTo>
                <a:cubicBezTo>
                  <a:pt x="2175295" y="0"/>
                  <a:pt x="2231174" y="55880"/>
                  <a:pt x="2231174" y="124460"/>
                </a:cubicBezTo>
                <a:lnTo>
                  <a:pt x="2231174" y="2373333"/>
                </a:lnTo>
                <a:cubicBezTo>
                  <a:pt x="2231174" y="2441913"/>
                  <a:pt x="2175295" y="2497793"/>
                  <a:pt x="2106714" y="2497793"/>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6" name="Google Shape;176;p3"/>
          <p:cNvGrpSpPr/>
          <p:nvPr/>
        </p:nvGrpSpPr>
        <p:grpSpPr>
          <a:xfrm>
            <a:off x="3390981" y="6381487"/>
            <a:ext cx="738949" cy="742261"/>
            <a:chOff x="2208" y="0"/>
            <a:chExt cx="985265" cy="989681"/>
          </a:xfrm>
        </p:grpSpPr>
        <p:sp>
          <p:nvSpPr>
            <p:cNvPr id="177" name="Google Shape;177;p3"/>
            <p:cNvSpPr/>
            <p:nvPr/>
          </p:nvSpPr>
          <p:spPr>
            <a:xfrm rot="10800000">
              <a:off x="2208" y="0"/>
              <a:ext cx="985265" cy="989681"/>
            </a:xfrm>
            <a:custGeom>
              <a:rect b="b" l="l" r="r" t="t"/>
              <a:pathLst>
                <a:path extrusionOk="0"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4AAD">
                <a:alpha val="9803"/>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78" name="Google Shape;178;p3"/>
            <p:cNvPicPr preferRelativeResize="0"/>
            <p:nvPr/>
          </p:nvPicPr>
          <p:blipFill rotWithShape="1">
            <a:blip r:embed="rId5">
              <a:alphaModFix/>
            </a:blip>
            <a:srcRect b="0" l="0" r="0" t="0"/>
            <a:stretch/>
          </p:blipFill>
          <p:spPr>
            <a:xfrm>
              <a:off x="258166" y="314288"/>
              <a:ext cx="473349" cy="398474"/>
            </a:xfrm>
            <a:prstGeom prst="rect">
              <a:avLst/>
            </a:prstGeom>
            <a:noFill/>
            <a:ln>
              <a:noFill/>
            </a:ln>
          </p:spPr>
        </p:pic>
      </p:grpSp>
      <p:grpSp>
        <p:nvGrpSpPr>
          <p:cNvPr id="179" name="Google Shape;179;p3"/>
          <p:cNvGrpSpPr/>
          <p:nvPr/>
        </p:nvGrpSpPr>
        <p:grpSpPr>
          <a:xfrm>
            <a:off x="9901455" y="6384552"/>
            <a:ext cx="738949" cy="742261"/>
            <a:chOff x="2208" y="0"/>
            <a:chExt cx="985265" cy="989681"/>
          </a:xfrm>
        </p:grpSpPr>
        <p:sp>
          <p:nvSpPr>
            <p:cNvPr id="180" name="Google Shape;180;p3"/>
            <p:cNvSpPr/>
            <p:nvPr/>
          </p:nvSpPr>
          <p:spPr>
            <a:xfrm rot="10800000">
              <a:off x="2208" y="0"/>
              <a:ext cx="985265" cy="989681"/>
            </a:xfrm>
            <a:custGeom>
              <a:rect b="b" l="l" r="r" t="t"/>
              <a:pathLst>
                <a:path extrusionOk="0"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4AAD">
                <a:alpha val="9803"/>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81" name="Google Shape;181;p3"/>
            <p:cNvPicPr preferRelativeResize="0"/>
            <p:nvPr/>
          </p:nvPicPr>
          <p:blipFill rotWithShape="1">
            <a:blip r:embed="rId5">
              <a:alphaModFix/>
            </a:blip>
            <a:srcRect b="0" l="0" r="0" t="0"/>
            <a:stretch/>
          </p:blipFill>
          <p:spPr>
            <a:xfrm>
              <a:off x="258166" y="314288"/>
              <a:ext cx="473349" cy="398474"/>
            </a:xfrm>
            <a:prstGeom prst="rect">
              <a:avLst/>
            </a:prstGeom>
            <a:noFill/>
            <a:ln>
              <a:noFill/>
            </a:ln>
          </p:spPr>
        </p:pic>
      </p:grpSp>
      <p:sp>
        <p:nvSpPr>
          <p:cNvPr id="182" name="Google Shape;182;p3"/>
          <p:cNvSpPr txBox="1"/>
          <p:nvPr/>
        </p:nvSpPr>
        <p:spPr>
          <a:xfrm>
            <a:off x="10662493" y="6433211"/>
            <a:ext cx="4160444" cy="377476"/>
          </a:xfrm>
          <a:prstGeom prst="rect">
            <a:avLst/>
          </a:prstGeom>
          <a:noFill/>
          <a:ln>
            <a:noFill/>
          </a:ln>
        </p:spPr>
        <p:txBody>
          <a:bodyPr anchorCtr="0" anchor="t" bIns="0" lIns="0" spcFirstLastPara="1" rIns="0" wrap="square" tIns="0">
            <a:spAutoFit/>
          </a:bodyPr>
          <a:lstStyle/>
          <a:p>
            <a:pPr indent="0" lvl="0" marL="0" marR="0" rtl="0" algn="l">
              <a:lnSpc>
                <a:spcPct val="140036"/>
              </a:lnSpc>
              <a:spcBef>
                <a:spcPts val="0"/>
              </a:spcBef>
              <a:spcAft>
                <a:spcPts val="0"/>
              </a:spcAft>
              <a:buNone/>
            </a:pPr>
            <a:r>
              <a:rPr b="1" i="0" lang="en-US" sz="2208" u="none" cap="none" strike="noStrike">
                <a:solidFill>
                  <a:srgbClr val="004AAD"/>
                </a:solidFill>
                <a:latin typeface="Poppins"/>
                <a:ea typeface="Poppins"/>
                <a:cs typeface="Poppins"/>
                <a:sym typeface="Poppins"/>
              </a:rPr>
              <a:t>Fuad Azka</a:t>
            </a:r>
            <a:endParaRPr b="1" i="0" sz="2208" u="none" cap="none" strike="noStrike">
              <a:solidFill>
                <a:srgbClr val="004AAD"/>
              </a:solidFill>
              <a:latin typeface="Poppins"/>
              <a:ea typeface="Poppins"/>
              <a:cs typeface="Poppins"/>
              <a:sym typeface="Poppins"/>
            </a:endParaRPr>
          </a:p>
        </p:txBody>
      </p:sp>
      <p:sp>
        <p:nvSpPr>
          <p:cNvPr id="183" name="Google Shape;183;p3"/>
          <p:cNvSpPr txBox="1"/>
          <p:nvPr/>
        </p:nvSpPr>
        <p:spPr>
          <a:xfrm>
            <a:off x="4204255" y="6390324"/>
            <a:ext cx="4160444" cy="397545"/>
          </a:xfrm>
          <a:prstGeom prst="rect">
            <a:avLst/>
          </a:prstGeom>
          <a:noFill/>
          <a:ln>
            <a:noFill/>
          </a:ln>
        </p:spPr>
        <p:txBody>
          <a:bodyPr anchorCtr="0" anchor="t" bIns="0" lIns="0" spcFirstLastPara="1" rIns="0" wrap="square" tIns="0">
            <a:spAutoFit/>
          </a:bodyPr>
          <a:lstStyle/>
          <a:p>
            <a:pPr indent="0" lvl="0" marL="0" marR="0" rtl="0" algn="l">
              <a:lnSpc>
                <a:spcPct val="140036"/>
              </a:lnSpc>
              <a:spcBef>
                <a:spcPts val="0"/>
              </a:spcBef>
              <a:spcAft>
                <a:spcPts val="0"/>
              </a:spcAft>
              <a:buNone/>
            </a:pPr>
            <a:r>
              <a:rPr b="1" i="0" lang="en-US" sz="2208" u="none" cap="none" strike="noStrike">
                <a:solidFill>
                  <a:srgbClr val="004AAD"/>
                </a:solidFill>
                <a:latin typeface="Poppins"/>
                <a:ea typeface="Poppins"/>
                <a:cs typeface="Poppins"/>
                <a:sym typeface="Poppins"/>
              </a:rPr>
              <a:t>Zahryan Oka Fazransyach</a:t>
            </a:r>
            <a:endParaRPr b="1" i="0" sz="2208" u="none" cap="none" strike="noStrike">
              <a:solidFill>
                <a:srgbClr val="004AAD"/>
              </a:solidFill>
              <a:latin typeface="Poppins"/>
              <a:ea typeface="Poppins"/>
              <a:cs typeface="Poppins"/>
              <a:sym typeface="Poppins"/>
            </a:endParaRPr>
          </a:p>
        </p:txBody>
      </p:sp>
      <p:sp>
        <p:nvSpPr>
          <p:cNvPr id="184" name="Google Shape;184;p3"/>
          <p:cNvSpPr txBox="1"/>
          <p:nvPr/>
        </p:nvSpPr>
        <p:spPr>
          <a:xfrm>
            <a:off x="10671616" y="6770797"/>
            <a:ext cx="4160444" cy="397545"/>
          </a:xfrm>
          <a:prstGeom prst="rect">
            <a:avLst/>
          </a:prstGeom>
          <a:noFill/>
          <a:ln>
            <a:noFill/>
          </a:ln>
        </p:spPr>
        <p:txBody>
          <a:bodyPr anchorCtr="0" anchor="t" bIns="0" lIns="0" spcFirstLastPara="1" rIns="0" wrap="square" tIns="0">
            <a:spAutoFit/>
          </a:bodyPr>
          <a:lstStyle/>
          <a:p>
            <a:pPr indent="0" lvl="0" marL="0" marR="0" rtl="0" algn="l">
              <a:lnSpc>
                <a:spcPct val="140036"/>
              </a:lnSpc>
              <a:spcBef>
                <a:spcPts val="0"/>
              </a:spcBef>
              <a:spcAft>
                <a:spcPts val="0"/>
              </a:spcAft>
              <a:buNone/>
            </a:pPr>
            <a:r>
              <a:rPr b="1" i="0" lang="en-US" sz="2208" u="none" cap="none" strike="noStrike">
                <a:solidFill>
                  <a:srgbClr val="004AAD"/>
                </a:solidFill>
                <a:latin typeface="Poppins"/>
                <a:ea typeface="Poppins"/>
                <a:cs typeface="Poppins"/>
                <a:sym typeface="Poppins"/>
              </a:rPr>
              <a:t>Microsoft Office Specialist</a:t>
            </a:r>
            <a:endParaRPr b="1" i="0" sz="2208" u="none" cap="none" strike="noStrike">
              <a:solidFill>
                <a:srgbClr val="004AAD"/>
              </a:solidFill>
              <a:latin typeface="Poppins"/>
              <a:ea typeface="Poppins"/>
              <a:cs typeface="Poppins"/>
              <a:sym typeface="Poppins"/>
            </a:endParaRPr>
          </a:p>
        </p:txBody>
      </p:sp>
      <p:sp>
        <p:nvSpPr>
          <p:cNvPr id="185" name="Google Shape;185;p3"/>
          <p:cNvSpPr txBox="1"/>
          <p:nvPr/>
        </p:nvSpPr>
        <p:spPr>
          <a:xfrm>
            <a:off x="4193795" y="6801247"/>
            <a:ext cx="4160444" cy="377476"/>
          </a:xfrm>
          <a:prstGeom prst="rect">
            <a:avLst/>
          </a:prstGeom>
          <a:noFill/>
          <a:ln>
            <a:noFill/>
          </a:ln>
        </p:spPr>
        <p:txBody>
          <a:bodyPr anchorCtr="0" anchor="t" bIns="0" lIns="0" spcFirstLastPara="1" rIns="0" wrap="square" tIns="0">
            <a:spAutoFit/>
          </a:bodyPr>
          <a:lstStyle/>
          <a:p>
            <a:pPr indent="0" lvl="0" marL="0" marR="0" rtl="0" algn="l">
              <a:lnSpc>
                <a:spcPct val="140036"/>
              </a:lnSpc>
              <a:spcBef>
                <a:spcPts val="0"/>
              </a:spcBef>
              <a:spcAft>
                <a:spcPts val="0"/>
              </a:spcAft>
              <a:buNone/>
            </a:pPr>
            <a:r>
              <a:rPr b="1" i="0" lang="en-US" sz="2208" u="none" cap="none" strike="noStrike">
                <a:solidFill>
                  <a:srgbClr val="004AAD"/>
                </a:solidFill>
                <a:latin typeface="Poppins"/>
                <a:ea typeface="Poppins"/>
                <a:cs typeface="Poppins"/>
                <a:sym typeface="Poppins"/>
              </a:rPr>
              <a:t>Career Ready</a:t>
            </a:r>
            <a:endParaRPr b="1" i="0" sz="2208" u="none" cap="none" strike="noStrike">
              <a:solidFill>
                <a:srgbClr val="004AAD"/>
              </a:solidFill>
              <a:latin typeface="Poppins"/>
              <a:ea typeface="Poppins"/>
              <a:cs typeface="Poppins"/>
              <a:sym typeface="Poppins"/>
            </a:endParaRPr>
          </a:p>
        </p:txBody>
      </p:sp>
      <p:sp>
        <p:nvSpPr>
          <p:cNvPr id="186" name="Google Shape;186;p3"/>
          <p:cNvSpPr txBox="1"/>
          <p:nvPr/>
        </p:nvSpPr>
        <p:spPr>
          <a:xfrm>
            <a:off x="9916318" y="7199532"/>
            <a:ext cx="4160444" cy="391571"/>
          </a:xfrm>
          <a:prstGeom prst="rect">
            <a:avLst/>
          </a:prstGeom>
          <a:noFill/>
          <a:ln>
            <a:noFill/>
          </a:ln>
        </p:spPr>
        <p:txBody>
          <a:bodyPr anchorCtr="0" anchor="t" bIns="0" lIns="0" spcFirstLastPara="1" rIns="0" wrap="square" tIns="0">
            <a:spAutoFit/>
          </a:bodyPr>
          <a:lstStyle/>
          <a:p>
            <a:pPr indent="0" lvl="0" marL="0" marR="0" rtl="0" algn="l">
              <a:lnSpc>
                <a:spcPct val="140036"/>
              </a:lnSpc>
              <a:spcBef>
                <a:spcPts val="0"/>
              </a:spcBef>
              <a:spcAft>
                <a:spcPts val="0"/>
              </a:spcAft>
              <a:buNone/>
            </a:pPr>
            <a:r>
              <a:rPr b="1" i="0" lang="en-US" sz="2208" u="none" cap="none" strike="noStrike">
                <a:solidFill>
                  <a:srgbClr val="004AAD"/>
                </a:solidFill>
                <a:latin typeface="Poppins"/>
                <a:ea typeface="Poppins"/>
                <a:cs typeface="Poppins"/>
                <a:sym typeface="Poppins"/>
              </a:rPr>
              <a:t>Member</a:t>
            </a:r>
            <a:endParaRPr/>
          </a:p>
        </p:txBody>
      </p:sp>
      <p:sp>
        <p:nvSpPr>
          <p:cNvPr id="187" name="Google Shape;187;p3"/>
          <p:cNvSpPr txBox="1"/>
          <p:nvPr/>
        </p:nvSpPr>
        <p:spPr>
          <a:xfrm>
            <a:off x="3377828" y="7203518"/>
            <a:ext cx="4160444" cy="391571"/>
          </a:xfrm>
          <a:prstGeom prst="rect">
            <a:avLst/>
          </a:prstGeom>
          <a:noFill/>
          <a:ln>
            <a:noFill/>
          </a:ln>
        </p:spPr>
        <p:txBody>
          <a:bodyPr anchorCtr="0" anchor="t" bIns="0" lIns="0" spcFirstLastPara="1" rIns="0" wrap="square" tIns="0">
            <a:spAutoFit/>
          </a:bodyPr>
          <a:lstStyle/>
          <a:p>
            <a:pPr indent="0" lvl="0" marL="0" marR="0" rtl="0" algn="l">
              <a:lnSpc>
                <a:spcPct val="140036"/>
              </a:lnSpc>
              <a:spcBef>
                <a:spcPts val="0"/>
              </a:spcBef>
              <a:spcAft>
                <a:spcPts val="0"/>
              </a:spcAft>
              <a:buNone/>
            </a:pPr>
            <a:r>
              <a:rPr b="1" i="0" lang="en-US" sz="2208" u="none" cap="none" strike="noStrike">
                <a:solidFill>
                  <a:srgbClr val="004AAD"/>
                </a:solidFill>
                <a:latin typeface="Poppins"/>
                <a:ea typeface="Poppins"/>
                <a:cs typeface="Poppins"/>
                <a:sym typeface="Poppins"/>
              </a:rPr>
              <a:t>Member</a:t>
            </a:r>
            <a:endParaRPr/>
          </a:p>
        </p:txBody>
      </p:sp>
      <p:sp>
        <p:nvSpPr>
          <p:cNvPr id="188" name="Google Shape;188;p3"/>
          <p:cNvSpPr txBox="1"/>
          <p:nvPr/>
        </p:nvSpPr>
        <p:spPr>
          <a:xfrm>
            <a:off x="9713145" y="7770979"/>
            <a:ext cx="3683424" cy="612769"/>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1750" u="none" cap="none" strike="noStrike">
                <a:solidFill>
                  <a:srgbClr val="1B1B1B"/>
                </a:solidFill>
                <a:latin typeface="Poppins"/>
                <a:ea typeface="Poppins"/>
                <a:cs typeface="Poppins"/>
                <a:sym typeface="Poppins"/>
              </a:rPr>
              <a:t>Brief description aboout jobdesc and responsibilities</a:t>
            </a:r>
            <a:endParaRPr/>
          </a:p>
        </p:txBody>
      </p:sp>
      <p:sp>
        <p:nvSpPr>
          <p:cNvPr id="189" name="Google Shape;189;p3"/>
          <p:cNvSpPr txBox="1"/>
          <p:nvPr/>
        </p:nvSpPr>
        <p:spPr>
          <a:xfrm>
            <a:off x="3313203" y="7844101"/>
            <a:ext cx="3683400" cy="14007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en-US" sz="1750">
                <a:solidFill>
                  <a:srgbClr val="1B1B1B"/>
                </a:solidFill>
                <a:latin typeface="Poppins"/>
                <a:ea typeface="Poppins"/>
                <a:cs typeface="Poppins"/>
                <a:sym typeface="Poppins"/>
              </a:rPr>
              <a:t>Job Description:</a:t>
            </a:r>
            <a:endParaRPr sz="1750">
              <a:solidFill>
                <a:srgbClr val="1B1B1B"/>
              </a:solidFill>
              <a:latin typeface="Poppins"/>
              <a:ea typeface="Poppins"/>
              <a:cs typeface="Poppins"/>
              <a:sym typeface="Poppins"/>
            </a:endParaRPr>
          </a:p>
          <a:p>
            <a:pPr indent="-339725" lvl="0" marL="457200" marR="0" rtl="0" algn="l">
              <a:lnSpc>
                <a:spcPct val="140000"/>
              </a:lnSpc>
              <a:spcBef>
                <a:spcPts val="0"/>
              </a:spcBef>
              <a:spcAft>
                <a:spcPts val="0"/>
              </a:spcAft>
              <a:buClr>
                <a:srgbClr val="1B1B1B"/>
              </a:buClr>
              <a:buSzPts val="1750"/>
              <a:buFont typeface="Poppins"/>
              <a:buChar char="●"/>
            </a:pPr>
            <a:r>
              <a:rPr lang="en-US" sz="1750">
                <a:solidFill>
                  <a:srgbClr val="1B1B1B"/>
                </a:solidFill>
                <a:latin typeface="Poppins"/>
                <a:ea typeface="Poppins"/>
                <a:cs typeface="Poppins"/>
                <a:sym typeface="Poppins"/>
              </a:rPr>
              <a:t>Design Chart</a:t>
            </a:r>
            <a:endParaRPr sz="1750">
              <a:solidFill>
                <a:srgbClr val="1B1B1B"/>
              </a:solidFill>
              <a:latin typeface="Poppins"/>
              <a:ea typeface="Poppins"/>
              <a:cs typeface="Poppins"/>
              <a:sym typeface="Poppins"/>
            </a:endParaRPr>
          </a:p>
          <a:p>
            <a:pPr indent="-339725" lvl="0" marL="457200" marR="0" rtl="0" algn="l">
              <a:lnSpc>
                <a:spcPct val="140000"/>
              </a:lnSpc>
              <a:spcBef>
                <a:spcPts val="0"/>
              </a:spcBef>
              <a:spcAft>
                <a:spcPts val="0"/>
              </a:spcAft>
              <a:buClr>
                <a:srgbClr val="1B1B1B"/>
              </a:buClr>
              <a:buSzPts val="1750"/>
              <a:buFont typeface="Poppins"/>
              <a:buChar char="●"/>
            </a:pPr>
            <a:r>
              <a:rPr lang="en-US" sz="1750">
                <a:solidFill>
                  <a:srgbClr val="1B1B1B"/>
                </a:solidFill>
                <a:latin typeface="Poppins"/>
                <a:ea typeface="Poppins"/>
                <a:cs typeface="Poppins"/>
                <a:sym typeface="Poppins"/>
              </a:rPr>
              <a:t>Membuat PPT</a:t>
            </a:r>
            <a:endParaRPr sz="1750">
              <a:solidFill>
                <a:srgbClr val="1B1B1B"/>
              </a:solidFill>
              <a:latin typeface="Poppins"/>
              <a:ea typeface="Poppins"/>
              <a:cs typeface="Poppins"/>
              <a:sym typeface="Poppins"/>
            </a:endParaRPr>
          </a:p>
          <a:p>
            <a:pPr indent="-339725" lvl="0" marL="457200" marR="0" rtl="0" algn="l">
              <a:lnSpc>
                <a:spcPct val="140000"/>
              </a:lnSpc>
              <a:spcBef>
                <a:spcPts val="0"/>
              </a:spcBef>
              <a:spcAft>
                <a:spcPts val="0"/>
              </a:spcAft>
              <a:buClr>
                <a:srgbClr val="1B1B1B"/>
              </a:buClr>
              <a:buSzPts val="1750"/>
              <a:buFont typeface="Poppins"/>
              <a:buChar char="●"/>
            </a:pPr>
            <a:r>
              <a:rPr lang="en-US" sz="1750">
                <a:solidFill>
                  <a:srgbClr val="1B1B1B"/>
                </a:solidFill>
                <a:latin typeface="Poppins"/>
                <a:ea typeface="Poppins"/>
                <a:cs typeface="Poppins"/>
                <a:sym typeface="Poppins"/>
              </a:rPr>
              <a:t>Membuat Laporan</a:t>
            </a:r>
            <a:endParaRPr sz="1750">
              <a:solidFill>
                <a:srgbClr val="1B1B1B"/>
              </a:solidFill>
              <a:latin typeface="Poppins"/>
              <a:ea typeface="Poppins"/>
              <a:cs typeface="Poppins"/>
              <a:sym typeface="Poppin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4F8A"/>
        </a:solidFill>
      </p:bgPr>
    </p:bg>
    <p:spTree>
      <p:nvGrpSpPr>
        <p:cNvPr id="193" name="Shape 193"/>
        <p:cNvGrpSpPr/>
        <p:nvPr/>
      </p:nvGrpSpPr>
      <p:grpSpPr>
        <a:xfrm>
          <a:off x="0" y="0"/>
          <a:ext cx="0" cy="0"/>
          <a:chOff x="0" y="0"/>
          <a:chExt cx="0" cy="0"/>
        </a:xfrm>
      </p:grpSpPr>
      <p:pic>
        <p:nvPicPr>
          <p:cNvPr id="194" name="Google Shape;194;p4"/>
          <p:cNvPicPr preferRelativeResize="0"/>
          <p:nvPr/>
        </p:nvPicPr>
        <p:blipFill rotWithShape="1">
          <a:blip r:embed="rId3">
            <a:alphaModFix amt="21999"/>
          </a:blip>
          <a:srcRect b="0" l="0" r="0" t="0"/>
          <a:stretch/>
        </p:blipFill>
        <p:spPr>
          <a:xfrm>
            <a:off x="1140492" y="1510734"/>
            <a:ext cx="6449088" cy="6449088"/>
          </a:xfrm>
          <a:prstGeom prst="rect">
            <a:avLst/>
          </a:prstGeom>
          <a:noFill/>
          <a:ln>
            <a:noFill/>
          </a:ln>
        </p:spPr>
      </p:pic>
      <p:sp>
        <p:nvSpPr>
          <p:cNvPr id="195" name="Google Shape;195;p4"/>
          <p:cNvSpPr/>
          <p:nvPr/>
        </p:nvSpPr>
        <p:spPr>
          <a:xfrm>
            <a:off x="2002779" y="2041215"/>
            <a:ext cx="4724511" cy="5289077"/>
          </a:xfrm>
          <a:custGeom>
            <a:rect b="b" l="l" r="r" t="t"/>
            <a:pathLst>
              <a:path extrusionOk="0" h="2497793" w="2231174">
                <a:moveTo>
                  <a:pt x="2106714" y="2497792"/>
                </a:moveTo>
                <a:lnTo>
                  <a:pt x="124460" y="2497792"/>
                </a:lnTo>
                <a:cubicBezTo>
                  <a:pt x="55880" y="2497792"/>
                  <a:pt x="0" y="2441912"/>
                  <a:pt x="0" y="2373332"/>
                </a:cubicBezTo>
                <a:lnTo>
                  <a:pt x="0" y="124460"/>
                </a:lnTo>
                <a:cubicBezTo>
                  <a:pt x="0" y="55880"/>
                  <a:pt x="55880" y="0"/>
                  <a:pt x="124460" y="0"/>
                </a:cubicBezTo>
                <a:lnTo>
                  <a:pt x="2106714" y="0"/>
                </a:lnTo>
                <a:cubicBezTo>
                  <a:pt x="2175295" y="0"/>
                  <a:pt x="2231174" y="55880"/>
                  <a:pt x="2231174" y="124460"/>
                </a:cubicBezTo>
                <a:lnTo>
                  <a:pt x="2231174" y="2373333"/>
                </a:lnTo>
                <a:cubicBezTo>
                  <a:pt x="2231174" y="2441913"/>
                  <a:pt x="2175295" y="2497793"/>
                  <a:pt x="2106714" y="2497793"/>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96" name="Google Shape;196;p4"/>
          <p:cNvPicPr preferRelativeResize="0"/>
          <p:nvPr/>
        </p:nvPicPr>
        <p:blipFill rotWithShape="1">
          <a:blip r:embed="rId3">
            <a:alphaModFix amt="16000"/>
          </a:blip>
          <a:srcRect b="0" l="0" r="0" t="0"/>
          <a:stretch/>
        </p:blipFill>
        <p:spPr>
          <a:xfrm>
            <a:off x="8969434" y="1510736"/>
            <a:ext cx="6449088" cy="6449088"/>
          </a:xfrm>
          <a:prstGeom prst="rect">
            <a:avLst/>
          </a:prstGeom>
          <a:noFill/>
          <a:ln>
            <a:noFill/>
          </a:ln>
        </p:spPr>
      </p:pic>
      <p:sp>
        <p:nvSpPr>
          <p:cNvPr id="197" name="Google Shape;197;p4"/>
          <p:cNvSpPr/>
          <p:nvPr/>
        </p:nvSpPr>
        <p:spPr>
          <a:xfrm>
            <a:off x="9831724" y="2056990"/>
            <a:ext cx="4724511" cy="5289077"/>
          </a:xfrm>
          <a:custGeom>
            <a:rect b="b" l="l" r="r" t="t"/>
            <a:pathLst>
              <a:path extrusionOk="0" h="2497793" w="2231174">
                <a:moveTo>
                  <a:pt x="2106714" y="2497792"/>
                </a:moveTo>
                <a:lnTo>
                  <a:pt x="124460" y="2497792"/>
                </a:lnTo>
                <a:cubicBezTo>
                  <a:pt x="55880" y="2497792"/>
                  <a:pt x="0" y="2441912"/>
                  <a:pt x="0" y="2373332"/>
                </a:cubicBezTo>
                <a:lnTo>
                  <a:pt x="0" y="124460"/>
                </a:lnTo>
                <a:cubicBezTo>
                  <a:pt x="0" y="55880"/>
                  <a:pt x="55880" y="0"/>
                  <a:pt x="124460" y="0"/>
                </a:cubicBezTo>
                <a:lnTo>
                  <a:pt x="2106714" y="0"/>
                </a:lnTo>
                <a:cubicBezTo>
                  <a:pt x="2175295" y="0"/>
                  <a:pt x="2231174" y="55880"/>
                  <a:pt x="2231174" y="124460"/>
                </a:cubicBezTo>
                <a:lnTo>
                  <a:pt x="2231174" y="2373333"/>
                </a:lnTo>
                <a:cubicBezTo>
                  <a:pt x="2231174" y="2441913"/>
                  <a:pt x="2175295" y="2497793"/>
                  <a:pt x="2106714" y="2497793"/>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98" name="Google Shape;198;p4"/>
          <p:cNvCxnSpPr/>
          <p:nvPr/>
        </p:nvCxnSpPr>
        <p:spPr>
          <a:xfrm rot="4476">
            <a:off x="-14" y="8145887"/>
            <a:ext cx="18288016" cy="0"/>
          </a:xfrm>
          <a:prstGeom prst="straightConnector1">
            <a:avLst/>
          </a:prstGeom>
          <a:noFill/>
          <a:ln cap="flat" cmpd="sng" w="47625">
            <a:solidFill>
              <a:srgbClr val="FFFFFF">
                <a:alpha val="15294"/>
              </a:srgbClr>
            </a:solidFill>
            <a:prstDash val="solid"/>
            <a:round/>
            <a:headEnd len="sm" w="sm" type="none"/>
            <a:tailEnd len="sm" w="sm" type="none"/>
          </a:ln>
        </p:spPr>
      </p:cxnSp>
      <p:sp>
        <p:nvSpPr>
          <p:cNvPr id="199" name="Google Shape;199;p4"/>
          <p:cNvSpPr/>
          <p:nvPr/>
        </p:nvSpPr>
        <p:spPr>
          <a:xfrm>
            <a:off x="4001376" y="7871305"/>
            <a:ext cx="568950" cy="571500"/>
          </a:xfrm>
          <a:custGeom>
            <a:rect b="b" l="l" r="r" t="t"/>
            <a:pathLst>
              <a:path extrusionOk="0"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5271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4"/>
          <p:cNvSpPr/>
          <p:nvPr/>
        </p:nvSpPr>
        <p:spPr>
          <a:xfrm>
            <a:off x="4114053" y="7982487"/>
            <a:ext cx="331887" cy="333375"/>
          </a:xfrm>
          <a:custGeom>
            <a:rect b="b" l="l" r="r" t="t"/>
            <a:pathLst>
              <a:path extrusionOk="0"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4"/>
          <p:cNvSpPr/>
          <p:nvPr/>
        </p:nvSpPr>
        <p:spPr>
          <a:xfrm>
            <a:off x="11911493" y="7869304"/>
            <a:ext cx="568950" cy="571500"/>
          </a:xfrm>
          <a:custGeom>
            <a:rect b="b" l="l" r="r" t="t"/>
            <a:pathLst>
              <a:path extrusionOk="0"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5271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4"/>
          <p:cNvSpPr/>
          <p:nvPr/>
        </p:nvSpPr>
        <p:spPr>
          <a:xfrm>
            <a:off x="12028033" y="7979211"/>
            <a:ext cx="331887" cy="333375"/>
          </a:xfrm>
          <a:custGeom>
            <a:rect b="b" l="l" r="r" t="t"/>
            <a:pathLst>
              <a:path extrusionOk="0"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4"/>
          <p:cNvSpPr/>
          <p:nvPr/>
        </p:nvSpPr>
        <p:spPr>
          <a:xfrm rot="10800000">
            <a:off x="2257456" y="2785219"/>
            <a:ext cx="711187" cy="714375"/>
          </a:xfrm>
          <a:custGeom>
            <a:rect b="b" l="l" r="r" t="t"/>
            <a:pathLst>
              <a:path extrusionOk="0"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4AAD">
              <a:alpha val="9803"/>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4"/>
          <p:cNvSpPr/>
          <p:nvPr/>
        </p:nvSpPr>
        <p:spPr>
          <a:xfrm rot="10800000">
            <a:off x="10191009" y="2785169"/>
            <a:ext cx="711187" cy="714375"/>
          </a:xfrm>
          <a:custGeom>
            <a:rect b="b" l="l" r="r" t="t"/>
            <a:pathLst>
              <a:path extrusionOk="0"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4AAD">
              <a:alpha val="9803"/>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4"/>
          <p:cNvSpPr/>
          <p:nvPr/>
        </p:nvSpPr>
        <p:spPr>
          <a:xfrm rot="10800000">
            <a:off x="10191010" y="2785219"/>
            <a:ext cx="711187" cy="714375"/>
          </a:xfrm>
          <a:custGeom>
            <a:rect b="b" l="l" r="r" t="t"/>
            <a:pathLst>
              <a:path extrusionOk="0"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4AAD">
              <a:alpha val="9803"/>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06" name="Google Shape;206;p4"/>
          <p:cNvCxnSpPr/>
          <p:nvPr/>
        </p:nvCxnSpPr>
        <p:spPr>
          <a:xfrm>
            <a:off x="5789875" y="2432872"/>
            <a:ext cx="542400" cy="0"/>
          </a:xfrm>
          <a:prstGeom prst="straightConnector1">
            <a:avLst/>
          </a:prstGeom>
          <a:noFill/>
          <a:ln cap="rnd" cmpd="sng" w="38100">
            <a:solidFill>
              <a:srgbClr val="004AAD"/>
            </a:solidFill>
            <a:prstDash val="solid"/>
            <a:round/>
            <a:headEnd len="sm" w="sm" type="none"/>
            <a:tailEnd len="sm" w="sm" type="none"/>
          </a:ln>
        </p:spPr>
      </p:cxnSp>
      <p:cxnSp>
        <p:nvCxnSpPr>
          <p:cNvPr id="207" name="Google Shape;207;p4"/>
          <p:cNvCxnSpPr/>
          <p:nvPr/>
        </p:nvCxnSpPr>
        <p:spPr>
          <a:xfrm>
            <a:off x="13599971" y="2432872"/>
            <a:ext cx="542400" cy="0"/>
          </a:xfrm>
          <a:prstGeom prst="straightConnector1">
            <a:avLst/>
          </a:prstGeom>
          <a:noFill/>
          <a:ln cap="rnd" cmpd="sng" w="38100">
            <a:solidFill>
              <a:srgbClr val="004AAD"/>
            </a:solidFill>
            <a:prstDash val="solid"/>
            <a:round/>
            <a:headEnd len="sm" w="sm" type="none"/>
            <a:tailEnd len="sm" w="sm" type="none"/>
          </a:ln>
        </p:spPr>
      </p:cxnSp>
      <p:cxnSp>
        <p:nvCxnSpPr>
          <p:cNvPr id="208" name="Google Shape;208;p4"/>
          <p:cNvCxnSpPr/>
          <p:nvPr/>
        </p:nvCxnSpPr>
        <p:spPr>
          <a:xfrm>
            <a:off x="15972654" y="2432872"/>
            <a:ext cx="542525" cy="0"/>
          </a:xfrm>
          <a:prstGeom prst="straightConnector1">
            <a:avLst/>
          </a:prstGeom>
          <a:noFill/>
          <a:ln cap="rnd" cmpd="sng" w="38100">
            <a:solidFill>
              <a:srgbClr val="004AAD"/>
            </a:solidFill>
            <a:prstDash val="solid"/>
            <a:round/>
            <a:headEnd len="sm" w="sm" type="none"/>
            <a:tailEnd len="sm" w="sm" type="none"/>
          </a:ln>
        </p:spPr>
      </p:cxnSp>
      <p:pic>
        <p:nvPicPr>
          <p:cNvPr id="209" name="Google Shape;209;p4"/>
          <p:cNvPicPr preferRelativeResize="0"/>
          <p:nvPr/>
        </p:nvPicPr>
        <p:blipFill rotWithShape="1">
          <a:blip r:embed="rId4">
            <a:alphaModFix/>
          </a:blip>
          <a:srcRect b="0" l="0" r="0" t="0"/>
          <a:stretch/>
        </p:blipFill>
        <p:spPr>
          <a:xfrm>
            <a:off x="2442146" y="2998580"/>
            <a:ext cx="341717" cy="287664"/>
          </a:xfrm>
          <a:prstGeom prst="rect">
            <a:avLst/>
          </a:prstGeom>
          <a:noFill/>
          <a:ln>
            <a:noFill/>
          </a:ln>
        </p:spPr>
      </p:pic>
      <p:pic>
        <p:nvPicPr>
          <p:cNvPr id="210" name="Google Shape;210;p4"/>
          <p:cNvPicPr preferRelativeResize="0"/>
          <p:nvPr/>
        </p:nvPicPr>
        <p:blipFill rotWithShape="1">
          <a:blip r:embed="rId5">
            <a:alphaModFix/>
          </a:blip>
          <a:srcRect b="0" l="0" r="0" t="0"/>
          <a:stretch/>
        </p:blipFill>
        <p:spPr>
          <a:xfrm>
            <a:off x="10403356" y="2999105"/>
            <a:ext cx="286503" cy="286503"/>
          </a:xfrm>
          <a:prstGeom prst="rect">
            <a:avLst/>
          </a:prstGeom>
          <a:noFill/>
          <a:ln>
            <a:noFill/>
          </a:ln>
        </p:spPr>
      </p:pic>
      <p:sp>
        <p:nvSpPr>
          <p:cNvPr id="211" name="Google Shape;211;p4"/>
          <p:cNvSpPr txBox="1"/>
          <p:nvPr/>
        </p:nvSpPr>
        <p:spPr>
          <a:xfrm>
            <a:off x="2438300" y="3920738"/>
            <a:ext cx="3683400" cy="2462700"/>
          </a:xfrm>
          <a:prstGeom prst="rect">
            <a:avLst/>
          </a:prstGeom>
          <a:noFill/>
          <a:ln>
            <a:noFill/>
          </a:ln>
        </p:spPr>
        <p:txBody>
          <a:bodyPr anchorCtr="0" anchor="t" bIns="0" lIns="0" spcFirstLastPara="1" rIns="0" wrap="square" tIns="0">
            <a:spAutoFit/>
          </a:bodyPr>
          <a:lstStyle/>
          <a:p>
            <a:pPr indent="-204811" lvl="1" marL="377874" marR="0" rtl="0" algn="l">
              <a:lnSpc>
                <a:spcPct val="140000"/>
              </a:lnSpc>
              <a:spcBef>
                <a:spcPts val="0"/>
              </a:spcBef>
              <a:spcAft>
                <a:spcPts val="0"/>
              </a:spcAft>
              <a:buClr>
                <a:srgbClr val="1B1B1B"/>
              </a:buClr>
              <a:buSzPts val="2000"/>
              <a:buFont typeface="Arial"/>
              <a:buChar char="•"/>
            </a:pPr>
            <a:r>
              <a:rPr b="0" i="0" lang="en-US" sz="2000" u="none" cap="none" strike="noStrike">
                <a:solidFill>
                  <a:srgbClr val="1B1B1B"/>
                </a:solidFill>
                <a:latin typeface="Poppins"/>
                <a:ea typeface="Poppins"/>
                <a:cs typeface="Poppins"/>
                <a:sym typeface="Poppins"/>
              </a:rPr>
              <a:t>Brainstorming</a:t>
            </a:r>
            <a:endParaRPr sz="2000">
              <a:solidFill>
                <a:srgbClr val="1B1B1B"/>
              </a:solidFill>
              <a:latin typeface="Poppins"/>
              <a:ea typeface="Poppins"/>
              <a:cs typeface="Poppins"/>
              <a:sym typeface="Poppins"/>
            </a:endParaRPr>
          </a:p>
          <a:p>
            <a:pPr indent="-204811" lvl="1" marL="377874" marR="0" rtl="0" algn="l">
              <a:lnSpc>
                <a:spcPct val="140000"/>
              </a:lnSpc>
              <a:spcBef>
                <a:spcPts val="0"/>
              </a:spcBef>
              <a:spcAft>
                <a:spcPts val="0"/>
              </a:spcAft>
              <a:buClr>
                <a:srgbClr val="1B1B1B"/>
              </a:buClr>
              <a:buSzPts val="2000"/>
              <a:buFont typeface="Poppins"/>
              <a:buChar char="•"/>
            </a:pPr>
            <a:r>
              <a:rPr lang="en-US" sz="2000">
                <a:solidFill>
                  <a:srgbClr val="1B1B1B"/>
                </a:solidFill>
                <a:latin typeface="Poppins"/>
                <a:ea typeface="Poppins"/>
                <a:cs typeface="Poppins"/>
                <a:sym typeface="Poppins"/>
              </a:rPr>
              <a:t>Data Understanding</a:t>
            </a:r>
            <a:endParaRPr sz="2000">
              <a:solidFill>
                <a:srgbClr val="1B1B1B"/>
              </a:solidFill>
              <a:latin typeface="Poppins"/>
              <a:ea typeface="Poppins"/>
              <a:cs typeface="Poppins"/>
              <a:sym typeface="Poppins"/>
            </a:endParaRPr>
          </a:p>
          <a:p>
            <a:pPr indent="-204812" lvl="1" marL="377875" marR="0" rtl="0" algn="l">
              <a:lnSpc>
                <a:spcPct val="140000"/>
              </a:lnSpc>
              <a:spcBef>
                <a:spcPts val="0"/>
              </a:spcBef>
              <a:spcAft>
                <a:spcPts val="0"/>
              </a:spcAft>
              <a:buClr>
                <a:srgbClr val="1B1B1B"/>
              </a:buClr>
              <a:buSzPts val="2000"/>
              <a:buFont typeface="Poppins"/>
              <a:buChar char="•"/>
            </a:pPr>
            <a:r>
              <a:rPr lang="en-US" sz="2000">
                <a:solidFill>
                  <a:srgbClr val="1B1B1B"/>
                </a:solidFill>
                <a:latin typeface="Poppins"/>
                <a:ea typeface="Poppins"/>
                <a:cs typeface="Poppins"/>
                <a:sym typeface="Poppins"/>
              </a:rPr>
              <a:t>Menentukan Informasi</a:t>
            </a:r>
            <a:endParaRPr sz="2000">
              <a:solidFill>
                <a:srgbClr val="1B1B1B"/>
              </a:solidFill>
              <a:latin typeface="Poppins"/>
              <a:ea typeface="Poppins"/>
              <a:cs typeface="Poppins"/>
              <a:sym typeface="Poppins"/>
            </a:endParaRPr>
          </a:p>
          <a:p>
            <a:pPr indent="-204812" lvl="1" marL="377875" marR="0" rtl="0" algn="l">
              <a:lnSpc>
                <a:spcPct val="140000"/>
              </a:lnSpc>
              <a:spcBef>
                <a:spcPts val="0"/>
              </a:spcBef>
              <a:spcAft>
                <a:spcPts val="0"/>
              </a:spcAft>
              <a:buClr>
                <a:srgbClr val="1B1B1B"/>
              </a:buClr>
              <a:buSzPts val="2000"/>
              <a:buFont typeface="Arial"/>
              <a:buChar char="•"/>
            </a:pPr>
            <a:r>
              <a:rPr lang="en-US" sz="2000">
                <a:solidFill>
                  <a:srgbClr val="1B1B1B"/>
                </a:solidFill>
                <a:latin typeface="Poppins"/>
                <a:ea typeface="Poppins"/>
                <a:cs typeface="Poppins"/>
                <a:sym typeface="Poppins"/>
              </a:rPr>
              <a:t>Menentukan Kolom dari setiap tabel/excel</a:t>
            </a:r>
            <a:endParaRPr sz="2000"/>
          </a:p>
          <a:p>
            <a:pPr indent="-204812" lvl="1" marL="377875" marR="0" rtl="0" algn="l">
              <a:lnSpc>
                <a:spcPct val="140000"/>
              </a:lnSpc>
              <a:spcBef>
                <a:spcPts val="0"/>
              </a:spcBef>
              <a:spcAft>
                <a:spcPts val="0"/>
              </a:spcAft>
              <a:buClr>
                <a:srgbClr val="1B1B1B"/>
              </a:buClr>
              <a:buSzPts val="2000"/>
              <a:buFont typeface="Arial"/>
              <a:buChar char="•"/>
            </a:pPr>
            <a:r>
              <a:rPr lang="en-US" sz="2000">
                <a:solidFill>
                  <a:srgbClr val="1B1B1B"/>
                </a:solidFill>
                <a:latin typeface="Poppins"/>
                <a:ea typeface="Poppins"/>
                <a:cs typeface="Poppins"/>
                <a:sym typeface="Poppins"/>
              </a:rPr>
              <a:t>Data Cleaning</a:t>
            </a:r>
            <a:endParaRPr sz="2000"/>
          </a:p>
        </p:txBody>
      </p:sp>
      <p:sp>
        <p:nvSpPr>
          <p:cNvPr id="212" name="Google Shape;212;p4"/>
          <p:cNvSpPr txBox="1"/>
          <p:nvPr/>
        </p:nvSpPr>
        <p:spPr>
          <a:xfrm>
            <a:off x="3290518" y="3012014"/>
            <a:ext cx="4004700" cy="327300"/>
          </a:xfrm>
          <a:prstGeom prst="rect">
            <a:avLst/>
          </a:prstGeom>
          <a:noFill/>
          <a:ln>
            <a:noFill/>
          </a:ln>
        </p:spPr>
        <p:txBody>
          <a:bodyPr anchorCtr="0" anchor="t" bIns="0" lIns="0" spcFirstLastPara="1" rIns="0" wrap="square" tIns="0">
            <a:spAutoFit/>
          </a:bodyPr>
          <a:lstStyle/>
          <a:p>
            <a:pPr indent="0" lvl="0" marL="0" marR="0" rtl="0" algn="l">
              <a:lnSpc>
                <a:spcPct val="139981"/>
              </a:lnSpc>
              <a:spcBef>
                <a:spcPts val="0"/>
              </a:spcBef>
              <a:spcAft>
                <a:spcPts val="0"/>
              </a:spcAft>
              <a:buNone/>
            </a:pPr>
            <a:r>
              <a:rPr b="1" i="0" lang="en-US" sz="2126" u="none" cap="none" strike="noStrike">
                <a:solidFill>
                  <a:srgbClr val="004AAD"/>
                </a:solidFill>
                <a:latin typeface="Poppins"/>
                <a:ea typeface="Poppins"/>
                <a:cs typeface="Poppins"/>
                <a:sym typeface="Poppins"/>
              </a:rPr>
              <a:t>Progress:</a:t>
            </a:r>
            <a:endParaRPr/>
          </a:p>
        </p:txBody>
      </p:sp>
      <p:sp>
        <p:nvSpPr>
          <p:cNvPr id="213" name="Google Shape;213;p4"/>
          <p:cNvSpPr txBox="1"/>
          <p:nvPr/>
        </p:nvSpPr>
        <p:spPr>
          <a:xfrm>
            <a:off x="3771036" y="8674625"/>
            <a:ext cx="1188000" cy="373500"/>
          </a:xfrm>
          <a:prstGeom prst="rect">
            <a:avLst/>
          </a:prstGeom>
          <a:noFill/>
          <a:ln>
            <a:noFill/>
          </a:ln>
        </p:spPr>
        <p:txBody>
          <a:bodyPr anchorCtr="0" anchor="t" bIns="0" lIns="0" spcFirstLastPara="1" rIns="0" wrap="square" tIns="0">
            <a:spAutoFit/>
          </a:bodyPr>
          <a:lstStyle/>
          <a:p>
            <a:pPr indent="0" lvl="0" marL="0" marR="0" rtl="0" algn="l">
              <a:lnSpc>
                <a:spcPct val="139981"/>
              </a:lnSpc>
              <a:spcBef>
                <a:spcPts val="0"/>
              </a:spcBef>
              <a:spcAft>
                <a:spcPts val="0"/>
              </a:spcAft>
              <a:buNone/>
            </a:pPr>
            <a:r>
              <a:rPr b="1" i="0" lang="en-US" sz="2426" u="none" cap="none" strike="noStrike">
                <a:solidFill>
                  <a:srgbClr val="FFFFFF"/>
                </a:solidFill>
                <a:latin typeface="Poppins"/>
                <a:ea typeface="Poppins"/>
                <a:cs typeface="Poppins"/>
                <a:sym typeface="Poppins"/>
              </a:rPr>
              <a:t>Week 1 </a:t>
            </a:r>
            <a:endParaRPr sz="1700"/>
          </a:p>
        </p:txBody>
      </p:sp>
      <p:sp>
        <p:nvSpPr>
          <p:cNvPr id="214" name="Google Shape;214;p4"/>
          <p:cNvSpPr txBox="1"/>
          <p:nvPr/>
        </p:nvSpPr>
        <p:spPr>
          <a:xfrm>
            <a:off x="11601975" y="8674625"/>
            <a:ext cx="1188000" cy="373500"/>
          </a:xfrm>
          <a:prstGeom prst="rect">
            <a:avLst/>
          </a:prstGeom>
          <a:noFill/>
          <a:ln>
            <a:noFill/>
          </a:ln>
        </p:spPr>
        <p:txBody>
          <a:bodyPr anchorCtr="0" anchor="t" bIns="0" lIns="0" spcFirstLastPara="1" rIns="0" wrap="square" tIns="0">
            <a:spAutoFit/>
          </a:bodyPr>
          <a:lstStyle/>
          <a:p>
            <a:pPr indent="0" lvl="0" marL="0" marR="0" rtl="0" algn="l">
              <a:lnSpc>
                <a:spcPct val="139981"/>
              </a:lnSpc>
              <a:spcBef>
                <a:spcPts val="0"/>
              </a:spcBef>
              <a:spcAft>
                <a:spcPts val="0"/>
              </a:spcAft>
              <a:buNone/>
            </a:pPr>
            <a:r>
              <a:rPr b="1" i="0" lang="en-US" sz="2426" u="none" cap="none" strike="noStrike">
                <a:solidFill>
                  <a:srgbClr val="FFFFFF"/>
                </a:solidFill>
                <a:latin typeface="Poppins"/>
                <a:ea typeface="Poppins"/>
                <a:cs typeface="Poppins"/>
                <a:sym typeface="Poppins"/>
              </a:rPr>
              <a:t>Week 2</a:t>
            </a:r>
            <a:endParaRPr sz="1700"/>
          </a:p>
        </p:txBody>
      </p:sp>
      <p:sp>
        <p:nvSpPr>
          <p:cNvPr id="215" name="Google Shape;215;p4"/>
          <p:cNvSpPr txBox="1"/>
          <p:nvPr/>
        </p:nvSpPr>
        <p:spPr>
          <a:xfrm>
            <a:off x="11318525" y="3012025"/>
            <a:ext cx="4004700" cy="327300"/>
          </a:xfrm>
          <a:prstGeom prst="rect">
            <a:avLst/>
          </a:prstGeom>
          <a:noFill/>
          <a:ln>
            <a:noFill/>
          </a:ln>
        </p:spPr>
        <p:txBody>
          <a:bodyPr anchorCtr="0" anchor="t" bIns="0" lIns="0" spcFirstLastPara="1" rIns="0" wrap="square" tIns="0">
            <a:spAutoFit/>
          </a:bodyPr>
          <a:lstStyle/>
          <a:p>
            <a:pPr indent="0" lvl="0" marL="0" marR="0" rtl="0" algn="l">
              <a:lnSpc>
                <a:spcPct val="139981"/>
              </a:lnSpc>
              <a:spcBef>
                <a:spcPts val="0"/>
              </a:spcBef>
              <a:spcAft>
                <a:spcPts val="0"/>
              </a:spcAft>
              <a:buNone/>
            </a:pPr>
            <a:r>
              <a:rPr b="1" i="0" lang="en-US" sz="2126" u="none" cap="none" strike="noStrike">
                <a:solidFill>
                  <a:srgbClr val="004AAD"/>
                </a:solidFill>
                <a:latin typeface="Poppins"/>
                <a:ea typeface="Poppins"/>
                <a:cs typeface="Poppins"/>
                <a:sym typeface="Poppins"/>
              </a:rPr>
              <a:t>Progress:</a:t>
            </a:r>
            <a:endParaRPr/>
          </a:p>
        </p:txBody>
      </p:sp>
      <p:sp>
        <p:nvSpPr>
          <p:cNvPr id="216" name="Google Shape;216;p4"/>
          <p:cNvSpPr txBox="1"/>
          <p:nvPr/>
        </p:nvSpPr>
        <p:spPr>
          <a:xfrm>
            <a:off x="10352279" y="4135128"/>
            <a:ext cx="3683400" cy="2031900"/>
          </a:xfrm>
          <a:prstGeom prst="rect">
            <a:avLst/>
          </a:prstGeom>
          <a:noFill/>
          <a:ln>
            <a:noFill/>
          </a:ln>
        </p:spPr>
        <p:txBody>
          <a:bodyPr anchorCtr="0" anchor="t" bIns="0" lIns="0" spcFirstLastPara="1" rIns="0" wrap="square" tIns="0">
            <a:spAutoFit/>
          </a:bodyPr>
          <a:lstStyle/>
          <a:p>
            <a:pPr indent="-204812" lvl="1" marL="377875" marR="0" rtl="0" algn="l">
              <a:lnSpc>
                <a:spcPct val="140000"/>
              </a:lnSpc>
              <a:spcBef>
                <a:spcPts val="0"/>
              </a:spcBef>
              <a:spcAft>
                <a:spcPts val="0"/>
              </a:spcAft>
              <a:buClr>
                <a:srgbClr val="1B1B1B"/>
              </a:buClr>
              <a:buSzPts val="2000"/>
              <a:buFont typeface="Arial"/>
              <a:buChar char="•"/>
            </a:pPr>
            <a:r>
              <a:rPr lang="en-US" sz="2000">
                <a:solidFill>
                  <a:srgbClr val="1B1B1B"/>
                </a:solidFill>
                <a:latin typeface="Poppins"/>
                <a:ea typeface="Poppins"/>
                <a:cs typeface="Poppins"/>
                <a:sym typeface="Poppins"/>
              </a:rPr>
              <a:t>Data Processing</a:t>
            </a:r>
            <a:endParaRPr sz="2000"/>
          </a:p>
          <a:p>
            <a:pPr indent="-204812" lvl="1" marL="377875" marR="0" rtl="0" algn="l">
              <a:lnSpc>
                <a:spcPct val="140000"/>
              </a:lnSpc>
              <a:spcBef>
                <a:spcPts val="0"/>
              </a:spcBef>
              <a:spcAft>
                <a:spcPts val="0"/>
              </a:spcAft>
              <a:buClr>
                <a:srgbClr val="1B1B1B"/>
              </a:buClr>
              <a:buSzPts val="2000"/>
              <a:buFont typeface="Arial"/>
              <a:buChar char="•"/>
            </a:pPr>
            <a:r>
              <a:rPr lang="en-US" sz="2000">
                <a:solidFill>
                  <a:srgbClr val="1B1B1B"/>
                </a:solidFill>
                <a:latin typeface="Poppins"/>
                <a:ea typeface="Poppins"/>
                <a:cs typeface="Poppins"/>
                <a:sym typeface="Poppins"/>
              </a:rPr>
              <a:t>Data Visualization</a:t>
            </a:r>
            <a:endParaRPr sz="2000"/>
          </a:p>
          <a:p>
            <a:pPr indent="-204811" lvl="1" marL="377874" marR="0" rtl="0" algn="l">
              <a:lnSpc>
                <a:spcPct val="140000"/>
              </a:lnSpc>
              <a:spcBef>
                <a:spcPts val="0"/>
              </a:spcBef>
              <a:spcAft>
                <a:spcPts val="0"/>
              </a:spcAft>
              <a:buClr>
                <a:srgbClr val="1B1B1B"/>
              </a:buClr>
              <a:buSzPts val="2000"/>
              <a:buFont typeface="Arial"/>
              <a:buChar char="•"/>
            </a:pPr>
            <a:r>
              <a:rPr lang="en-US" sz="2000">
                <a:solidFill>
                  <a:srgbClr val="1B1B1B"/>
                </a:solidFill>
                <a:latin typeface="Poppins"/>
                <a:ea typeface="Poppins"/>
                <a:cs typeface="Poppins"/>
                <a:sym typeface="Poppins"/>
              </a:rPr>
              <a:t>Design Chart</a:t>
            </a:r>
            <a:endParaRPr sz="2000">
              <a:solidFill>
                <a:srgbClr val="1B1B1B"/>
              </a:solidFill>
              <a:latin typeface="Poppins"/>
              <a:ea typeface="Poppins"/>
              <a:cs typeface="Poppins"/>
              <a:sym typeface="Poppins"/>
            </a:endParaRPr>
          </a:p>
          <a:p>
            <a:pPr indent="-204811" lvl="1" marL="377874" marR="0" rtl="0" algn="l">
              <a:lnSpc>
                <a:spcPct val="140000"/>
              </a:lnSpc>
              <a:spcBef>
                <a:spcPts val="0"/>
              </a:spcBef>
              <a:spcAft>
                <a:spcPts val="0"/>
              </a:spcAft>
              <a:buClr>
                <a:srgbClr val="1B1B1B"/>
              </a:buClr>
              <a:buSzPts val="2000"/>
              <a:buFont typeface="Poppins"/>
              <a:buChar char="•"/>
            </a:pPr>
            <a:r>
              <a:rPr lang="en-US" sz="2000">
                <a:solidFill>
                  <a:srgbClr val="1B1B1B"/>
                </a:solidFill>
                <a:latin typeface="Poppins"/>
                <a:ea typeface="Poppins"/>
                <a:cs typeface="Poppins"/>
                <a:sym typeface="Poppins"/>
              </a:rPr>
              <a:t>Membuat Laporan</a:t>
            </a:r>
            <a:endParaRPr sz="2000">
              <a:solidFill>
                <a:srgbClr val="1B1B1B"/>
              </a:solidFill>
              <a:latin typeface="Poppins"/>
              <a:ea typeface="Poppins"/>
              <a:cs typeface="Poppins"/>
              <a:sym typeface="Poppins"/>
            </a:endParaRPr>
          </a:p>
          <a:p>
            <a:pPr indent="-204812" lvl="1" marL="377875" marR="0" rtl="0" algn="l">
              <a:lnSpc>
                <a:spcPct val="140000"/>
              </a:lnSpc>
              <a:spcBef>
                <a:spcPts val="0"/>
              </a:spcBef>
              <a:spcAft>
                <a:spcPts val="0"/>
              </a:spcAft>
              <a:buClr>
                <a:srgbClr val="1B1B1B"/>
              </a:buClr>
              <a:buSzPts val="2000"/>
              <a:buFont typeface="Poppins"/>
              <a:buChar char="•"/>
            </a:pPr>
            <a:r>
              <a:rPr lang="en-US" sz="2000">
                <a:solidFill>
                  <a:srgbClr val="1B1B1B"/>
                </a:solidFill>
                <a:latin typeface="Poppins"/>
                <a:ea typeface="Poppins"/>
                <a:cs typeface="Poppins"/>
                <a:sym typeface="Poppins"/>
              </a:rPr>
              <a:t>Membuat PPT</a:t>
            </a:r>
            <a:endParaRPr sz="2000">
              <a:solidFill>
                <a:srgbClr val="1B1B1B"/>
              </a:solidFill>
              <a:latin typeface="Poppins"/>
              <a:ea typeface="Poppins"/>
              <a:cs typeface="Poppins"/>
              <a:sym typeface="Poppins"/>
            </a:endParaRPr>
          </a:p>
        </p:txBody>
      </p:sp>
      <p:grpSp>
        <p:nvGrpSpPr>
          <p:cNvPr id="217" name="Google Shape;217;p4"/>
          <p:cNvGrpSpPr/>
          <p:nvPr/>
        </p:nvGrpSpPr>
        <p:grpSpPr>
          <a:xfrm>
            <a:off x="13247408" y="265462"/>
            <a:ext cx="1474732" cy="1481342"/>
            <a:chOff x="1813" y="0"/>
            <a:chExt cx="809173" cy="812800"/>
          </a:xfrm>
        </p:grpSpPr>
        <p:sp>
          <p:nvSpPr>
            <p:cNvPr id="218" name="Google Shape;218;p4"/>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DC7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4"/>
            <p:cNvSpPr txBox="1"/>
            <p:nvPr/>
          </p:nvSpPr>
          <p:spPr>
            <a:xfrm>
              <a:off x="76200" y="9525"/>
              <a:ext cx="660400" cy="727075"/>
            </a:xfrm>
            <a:prstGeom prst="rect">
              <a:avLst/>
            </a:prstGeom>
            <a:noFill/>
            <a:ln>
              <a:noFill/>
            </a:ln>
          </p:spPr>
          <p:txBody>
            <a:bodyPr anchorCtr="0" anchor="ctr" bIns="50800" lIns="50800" spcFirstLastPara="1" rIns="50800" wrap="square" tIns="50800">
              <a:noAutofit/>
            </a:bodyPr>
            <a:lstStyle/>
            <a:p>
              <a:pPr indent="0" lvl="0" marL="0" marR="0" rtl="0" algn="ctr">
                <a:lnSpc>
                  <a:spcPct val="1943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20" name="Google Shape;220;p4"/>
          <p:cNvSpPr txBox="1"/>
          <p:nvPr/>
        </p:nvSpPr>
        <p:spPr>
          <a:xfrm>
            <a:off x="13599987" y="661291"/>
            <a:ext cx="5101217" cy="774418"/>
          </a:xfrm>
          <a:prstGeom prst="rect">
            <a:avLst/>
          </a:prstGeom>
          <a:noFill/>
          <a:ln>
            <a:noFill/>
          </a:ln>
        </p:spPr>
        <p:txBody>
          <a:bodyPr anchorCtr="0" anchor="t" bIns="0" lIns="0" spcFirstLastPara="1" rIns="0" wrap="square" tIns="0">
            <a:spAutoFit/>
          </a:bodyPr>
          <a:lstStyle/>
          <a:p>
            <a:pPr indent="0" lvl="0" marL="0" marR="0" rtl="0" algn="l">
              <a:lnSpc>
                <a:spcPct val="91990"/>
              </a:lnSpc>
              <a:spcBef>
                <a:spcPts val="0"/>
              </a:spcBef>
              <a:spcAft>
                <a:spcPts val="0"/>
              </a:spcAft>
              <a:buNone/>
            </a:pPr>
            <a:r>
              <a:rPr b="0" i="0" lang="en-US" sz="5706" u="none" cap="none" strike="noStrike">
                <a:solidFill>
                  <a:srgbClr val="FFFFFF"/>
                </a:solidFill>
                <a:latin typeface="Poppins ExtraBold"/>
                <a:ea typeface="Poppins ExtraBold"/>
                <a:cs typeface="Poppins ExtraBold"/>
                <a:sym typeface="Poppins ExtraBold"/>
              </a:rPr>
              <a:t>Timeline</a:t>
            </a:r>
            <a:endParaRPr/>
          </a:p>
        </p:txBody>
      </p:sp>
      <p:grpSp>
        <p:nvGrpSpPr>
          <p:cNvPr id="221" name="Google Shape;221;p4"/>
          <p:cNvGrpSpPr/>
          <p:nvPr/>
        </p:nvGrpSpPr>
        <p:grpSpPr>
          <a:xfrm>
            <a:off x="161070" y="17171"/>
            <a:ext cx="3138902" cy="1222914"/>
            <a:chOff x="0" y="-66675"/>
            <a:chExt cx="1215094" cy="473400"/>
          </a:xfrm>
        </p:grpSpPr>
        <p:sp>
          <p:nvSpPr>
            <p:cNvPr id="222" name="Google Shape;222;p4"/>
            <p:cNvSpPr/>
            <p:nvPr/>
          </p:nvSpPr>
          <p:spPr>
            <a:xfrm>
              <a:off x="203200" y="-326"/>
              <a:ext cx="1011894" cy="407051"/>
            </a:xfrm>
            <a:custGeom>
              <a:rect b="b" l="l" r="r" t="t"/>
              <a:pathLst>
                <a:path extrusionOk="0" h="407051" w="1011894">
                  <a:moveTo>
                    <a:pt x="1011894" y="326"/>
                  </a:moveTo>
                  <a:cubicBezTo>
                    <a:pt x="939081" y="0"/>
                    <a:pt x="871660" y="38659"/>
                    <a:pt x="835159" y="101663"/>
                  </a:cubicBezTo>
                  <a:cubicBezTo>
                    <a:pt x="798658" y="164667"/>
                    <a:pt x="798658" y="242385"/>
                    <a:pt x="835159" y="305389"/>
                  </a:cubicBezTo>
                  <a:cubicBezTo>
                    <a:pt x="871660" y="368393"/>
                    <a:pt x="939081" y="407052"/>
                    <a:pt x="1011894" y="406726"/>
                  </a:cubicBezTo>
                  <a:lnTo>
                    <a:pt x="0" y="406726"/>
                  </a:lnTo>
                  <a:cubicBezTo>
                    <a:pt x="72813" y="407052"/>
                    <a:pt x="140234" y="368393"/>
                    <a:pt x="176735" y="305389"/>
                  </a:cubicBezTo>
                  <a:cubicBezTo>
                    <a:pt x="213236" y="242385"/>
                    <a:pt x="213236" y="164667"/>
                    <a:pt x="176735" y="101663"/>
                  </a:cubicBezTo>
                  <a:cubicBezTo>
                    <a:pt x="140234" y="38659"/>
                    <a:pt x="72813" y="0"/>
                    <a:pt x="0" y="326"/>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4"/>
            <p:cNvSpPr txBox="1"/>
            <p:nvPr/>
          </p:nvSpPr>
          <p:spPr>
            <a:xfrm>
              <a:off x="0" y="-66675"/>
              <a:ext cx="812800" cy="473075"/>
            </a:xfrm>
            <a:prstGeom prst="rect">
              <a:avLst/>
            </a:prstGeom>
            <a:noFill/>
            <a:ln>
              <a:noFill/>
            </a:ln>
          </p:spPr>
          <p:txBody>
            <a:bodyPr anchorCtr="0" anchor="ctr" bIns="50800" lIns="50800" spcFirstLastPara="1" rIns="50800" wrap="square" tIns="50800">
              <a:noAutofit/>
            </a:bodyPr>
            <a:lstStyle/>
            <a:p>
              <a:pPr indent="0" lvl="0" marL="0" marR="0" rtl="0" algn="ctr">
                <a:lnSpc>
                  <a:spcPct val="1943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pic>
        <p:nvPicPr>
          <p:cNvPr id="224" name="Google Shape;224;p4"/>
          <p:cNvPicPr preferRelativeResize="0"/>
          <p:nvPr/>
        </p:nvPicPr>
        <p:blipFill rotWithShape="1">
          <a:blip r:embed="rId6">
            <a:alphaModFix/>
          </a:blip>
          <a:srcRect b="0" l="0" r="0" t="0"/>
          <a:stretch/>
        </p:blipFill>
        <p:spPr>
          <a:xfrm>
            <a:off x="-171234" y="236534"/>
            <a:ext cx="2783266" cy="955588"/>
          </a:xfrm>
          <a:prstGeom prst="rect">
            <a:avLst/>
          </a:prstGeom>
          <a:noFill/>
          <a:ln>
            <a:noFill/>
          </a:ln>
        </p:spPr>
      </p:pic>
      <p:pic>
        <p:nvPicPr>
          <p:cNvPr id="225" name="Google Shape;225;p4"/>
          <p:cNvPicPr preferRelativeResize="0"/>
          <p:nvPr/>
        </p:nvPicPr>
        <p:blipFill rotWithShape="1">
          <a:blip r:embed="rId7">
            <a:alphaModFix/>
          </a:blip>
          <a:srcRect b="0" l="0" r="0" t="0"/>
          <a:stretch/>
        </p:blipFill>
        <p:spPr>
          <a:xfrm>
            <a:off x="2002782" y="290439"/>
            <a:ext cx="1621980" cy="85153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4F8A"/>
        </a:solidFill>
      </p:bgPr>
    </p:bg>
    <p:spTree>
      <p:nvGrpSpPr>
        <p:cNvPr id="230" name="Shape 230"/>
        <p:cNvGrpSpPr/>
        <p:nvPr/>
      </p:nvGrpSpPr>
      <p:grpSpPr>
        <a:xfrm>
          <a:off x="0" y="0"/>
          <a:ext cx="0" cy="0"/>
          <a:chOff x="0" y="0"/>
          <a:chExt cx="0" cy="0"/>
        </a:xfrm>
      </p:grpSpPr>
      <p:pic>
        <p:nvPicPr>
          <p:cNvPr id="231" name="Google Shape;231;p5"/>
          <p:cNvPicPr preferRelativeResize="0"/>
          <p:nvPr/>
        </p:nvPicPr>
        <p:blipFill rotWithShape="1">
          <a:blip r:embed="rId3">
            <a:alphaModFix amt="4000"/>
          </a:blip>
          <a:srcRect b="0" l="0" r="0" t="0"/>
          <a:stretch/>
        </p:blipFill>
        <p:spPr>
          <a:xfrm>
            <a:off x="-1032207" y="-4399082"/>
            <a:ext cx="11750064" cy="11732015"/>
          </a:xfrm>
          <a:prstGeom prst="rect">
            <a:avLst/>
          </a:prstGeom>
          <a:noFill/>
          <a:ln>
            <a:noFill/>
          </a:ln>
        </p:spPr>
      </p:pic>
      <p:pic>
        <p:nvPicPr>
          <p:cNvPr id="232" name="Google Shape;232;p5"/>
          <p:cNvPicPr preferRelativeResize="0"/>
          <p:nvPr/>
        </p:nvPicPr>
        <p:blipFill rotWithShape="1">
          <a:blip r:embed="rId4">
            <a:alphaModFix/>
          </a:blip>
          <a:srcRect b="15078" l="0" r="0" t="15077"/>
          <a:stretch/>
        </p:blipFill>
        <p:spPr>
          <a:xfrm>
            <a:off x="9647991" y="0"/>
            <a:ext cx="9812962" cy="10287000"/>
          </a:xfrm>
          <a:prstGeom prst="rect">
            <a:avLst/>
          </a:prstGeom>
          <a:noFill/>
          <a:ln>
            <a:noFill/>
          </a:ln>
        </p:spPr>
      </p:pic>
      <p:sp>
        <p:nvSpPr>
          <p:cNvPr id="233" name="Google Shape;233;p5"/>
          <p:cNvSpPr/>
          <p:nvPr/>
        </p:nvSpPr>
        <p:spPr>
          <a:xfrm>
            <a:off x="1273118" y="1904157"/>
            <a:ext cx="10777460" cy="6004030"/>
          </a:xfrm>
          <a:custGeom>
            <a:rect b="b" l="l" r="r" t="t"/>
            <a:pathLst>
              <a:path extrusionOk="0" h="2190286" w="3931646">
                <a:moveTo>
                  <a:pt x="3807185" y="2190286"/>
                </a:moveTo>
                <a:lnTo>
                  <a:pt x="124460" y="2190286"/>
                </a:lnTo>
                <a:cubicBezTo>
                  <a:pt x="55880" y="2190286"/>
                  <a:pt x="0" y="2134406"/>
                  <a:pt x="0" y="2065826"/>
                </a:cubicBezTo>
                <a:lnTo>
                  <a:pt x="0" y="124460"/>
                </a:lnTo>
                <a:cubicBezTo>
                  <a:pt x="0" y="55880"/>
                  <a:pt x="55880" y="0"/>
                  <a:pt x="124460" y="0"/>
                </a:cubicBezTo>
                <a:lnTo>
                  <a:pt x="3807185" y="0"/>
                </a:lnTo>
                <a:cubicBezTo>
                  <a:pt x="3875765" y="0"/>
                  <a:pt x="3931646" y="55880"/>
                  <a:pt x="3931646" y="124460"/>
                </a:cubicBezTo>
                <a:lnTo>
                  <a:pt x="3931646" y="2065826"/>
                </a:lnTo>
                <a:cubicBezTo>
                  <a:pt x="3931646" y="2134407"/>
                  <a:pt x="3875765" y="2190286"/>
                  <a:pt x="3807185" y="2190286"/>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4" name="Google Shape;234;p5"/>
          <p:cNvGrpSpPr/>
          <p:nvPr/>
        </p:nvGrpSpPr>
        <p:grpSpPr>
          <a:xfrm>
            <a:off x="1976635" y="4011293"/>
            <a:ext cx="2183796" cy="2193585"/>
            <a:chOff x="1813" y="0"/>
            <a:chExt cx="809173" cy="812800"/>
          </a:xfrm>
        </p:grpSpPr>
        <p:sp>
          <p:nvSpPr>
            <p:cNvPr id="235" name="Google Shape;235;p5"/>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DC7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5"/>
            <p:cNvSpPr txBox="1"/>
            <p:nvPr/>
          </p:nvSpPr>
          <p:spPr>
            <a:xfrm>
              <a:off x="76200" y="9525"/>
              <a:ext cx="660400" cy="727075"/>
            </a:xfrm>
            <a:prstGeom prst="rect">
              <a:avLst/>
            </a:prstGeom>
            <a:noFill/>
            <a:ln>
              <a:noFill/>
            </a:ln>
          </p:spPr>
          <p:txBody>
            <a:bodyPr anchorCtr="0" anchor="ctr" bIns="50800" lIns="50800" spcFirstLastPara="1" rIns="50800" wrap="square" tIns="50800">
              <a:noAutofit/>
            </a:bodyPr>
            <a:lstStyle/>
            <a:p>
              <a:pPr indent="0" lvl="0" marL="0" marR="0" rtl="0" algn="ctr">
                <a:lnSpc>
                  <a:spcPct val="1943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pic>
        <p:nvPicPr>
          <p:cNvPr id="237" name="Google Shape;237;p5"/>
          <p:cNvPicPr preferRelativeResize="0"/>
          <p:nvPr/>
        </p:nvPicPr>
        <p:blipFill rotWithShape="1">
          <a:blip r:embed="rId5">
            <a:alphaModFix/>
          </a:blip>
          <a:srcRect b="0" l="0" r="0" t="0"/>
          <a:stretch/>
        </p:blipFill>
        <p:spPr>
          <a:xfrm>
            <a:off x="8540478" y="1663282"/>
            <a:ext cx="1926999" cy="481750"/>
          </a:xfrm>
          <a:prstGeom prst="rect">
            <a:avLst/>
          </a:prstGeom>
          <a:noFill/>
          <a:ln>
            <a:noFill/>
          </a:ln>
        </p:spPr>
      </p:pic>
      <p:pic>
        <p:nvPicPr>
          <p:cNvPr id="238" name="Google Shape;238;p5"/>
          <p:cNvPicPr preferRelativeResize="0"/>
          <p:nvPr/>
        </p:nvPicPr>
        <p:blipFill rotWithShape="1">
          <a:blip r:embed="rId5">
            <a:alphaModFix/>
          </a:blip>
          <a:srcRect b="0" l="0" r="0" t="0"/>
          <a:stretch/>
        </p:blipFill>
        <p:spPr>
          <a:xfrm>
            <a:off x="2238328" y="7667313"/>
            <a:ext cx="1926999" cy="481750"/>
          </a:xfrm>
          <a:prstGeom prst="rect">
            <a:avLst/>
          </a:prstGeom>
          <a:noFill/>
          <a:ln>
            <a:noFill/>
          </a:ln>
        </p:spPr>
      </p:pic>
      <p:sp>
        <p:nvSpPr>
          <p:cNvPr id="239" name="Google Shape;239;p5"/>
          <p:cNvSpPr txBox="1"/>
          <p:nvPr/>
        </p:nvSpPr>
        <p:spPr>
          <a:xfrm>
            <a:off x="2913549" y="4844017"/>
            <a:ext cx="7553928" cy="838691"/>
          </a:xfrm>
          <a:prstGeom prst="rect">
            <a:avLst/>
          </a:prstGeom>
          <a:noFill/>
          <a:ln>
            <a:noFill/>
          </a:ln>
        </p:spPr>
        <p:txBody>
          <a:bodyPr anchorCtr="0" anchor="t" bIns="0" lIns="0" spcFirstLastPara="1" rIns="0" wrap="square" tIns="0">
            <a:spAutoFit/>
          </a:bodyPr>
          <a:lstStyle/>
          <a:p>
            <a:pPr indent="0" lvl="0" marL="0" marR="0" rtl="0" algn="l">
              <a:lnSpc>
                <a:spcPct val="92000"/>
              </a:lnSpc>
              <a:spcBef>
                <a:spcPts val="0"/>
              </a:spcBef>
              <a:spcAft>
                <a:spcPts val="0"/>
              </a:spcAft>
              <a:buNone/>
            </a:pPr>
            <a:r>
              <a:rPr b="1" i="0" lang="en-US" sz="6750" u="none" cap="none" strike="noStrike">
                <a:solidFill>
                  <a:srgbClr val="004F8A"/>
                </a:solidFill>
                <a:latin typeface="Poppins"/>
                <a:ea typeface="Poppins"/>
                <a:cs typeface="Poppins"/>
                <a:sym typeface="Poppins"/>
              </a:rPr>
              <a:t>Visualisasi Data</a:t>
            </a:r>
            <a:endParaRPr b="1" i="0" sz="6750" u="none" cap="none" strike="noStrike">
              <a:solidFill>
                <a:srgbClr val="004F8A"/>
              </a:solidFill>
              <a:latin typeface="Poppins"/>
              <a:ea typeface="Poppins"/>
              <a:cs typeface="Poppins"/>
              <a:sym typeface="Poppins"/>
            </a:endParaRPr>
          </a:p>
        </p:txBody>
      </p:sp>
      <p:grpSp>
        <p:nvGrpSpPr>
          <p:cNvPr id="240" name="Google Shape;240;p5"/>
          <p:cNvGrpSpPr/>
          <p:nvPr/>
        </p:nvGrpSpPr>
        <p:grpSpPr>
          <a:xfrm>
            <a:off x="13647508" y="8662610"/>
            <a:ext cx="3831537" cy="1492765"/>
            <a:chOff x="0" y="-66675"/>
            <a:chExt cx="1215094" cy="473400"/>
          </a:xfrm>
        </p:grpSpPr>
        <p:sp>
          <p:nvSpPr>
            <p:cNvPr id="241" name="Google Shape;241;p5"/>
            <p:cNvSpPr/>
            <p:nvPr/>
          </p:nvSpPr>
          <p:spPr>
            <a:xfrm>
              <a:off x="203200" y="-326"/>
              <a:ext cx="1011894" cy="407051"/>
            </a:xfrm>
            <a:custGeom>
              <a:rect b="b" l="l" r="r" t="t"/>
              <a:pathLst>
                <a:path extrusionOk="0" h="407051" w="1011894">
                  <a:moveTo>
                    <a:pt x="1011894" y="326"/>
                  </a:moveTo>
                  <a:cubicBezTo>
                    <a:pt x="939081" y="0"/>
                    <a:pt x="871660" y="38659"/>
                    <a:pt x="835159" y="101663"/>
                  </a:cubicBezTo>
                  <a:cubicBezTo>
                    <a:pt x="798658" y="164667"/>
                    <a:pt x="798658" y="242385"/>
                    <a:pt x="835159" y="305389"/>
                  </a:cubicBezTo>
                  <a:cubicBezTo>
                    <a:pt x="871660" y="368393"/>
                    <a:pt x="939081" y="407052"/>
                    <a:pt x="1011894" y="406726"/>
                  </a:cubicBezTo>
                  <a:lnTo>
                    <a:pt x="0" y="406726"/>
                  </a:lnTo>
                  <a:cubicBezTo>
                    <a:pt x="72813" y="407052"/>
                    <a:pt x="140234" y="368393"/>
                    <a:pt x="176735" y="305389"/>
                  </a:cubicBezTo>
                  <a:cubicBezTo>
                    <a:pt x="213236" y="242385"/>
                    <a:pt x="213236" y="164667"/>
                    <a:pt x="176735" y="101663"/>
                  </a:cubicBezTo>
                  <a:cubicBezTo>
                    <a:pt x="140234" y="38659"/>
                    <a:pt x="72813" y="0"/>
                    <a:pt x="0" y="326"/>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5"/>
            <p:cNvSpPr txBox="1"/>
            <p:nvPr/>
          </p:nvSpPr>
          <p:spPr>
            <a:xfrm>
              <a:off x="0" y="-66675"/>
              <a:ext cx="812800" cy="473075"/>
            </a:xfrm>
            <a:prstGeom prst="rect">
              <a:avLst/>
            </a:prstGeom>
            <a:noFill/>
            <a:ln>
              <a:noFill/>
            </a:ln>
          </p:spPr>
          <p:txBody>
            <a:bodyPr anchorCtr="0" anchor="ctr" bIns="50800" lIns="50800" spcFirstLastPara="1" rIns="50800" wrap="square" tIns="50800">
              <a:noAutofit/>
            </a:bodyPr>
            <a:lstStyle/>
            <a:p>
              <a:pPr indent="0" lvl="0" marL="0" marR="0" rtl="0" algn="ctr">
                <a:lnSpc>
                  <a:spcPct val="1943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pic>
        <p:nvPicPr>
          <p:cNvPr id="243" name="Google Shape;243;p5"/>
          <p:cNvPicPr preferRelativeResize="0"/>
          <p:nvPr/>
        </p:nvPicPr>
        <p:blipFill rotWithShape="1">
          <a:blip r:embed="rId6">
            <a:alphaModFix/>
          </a:blip>
          <a:srcRect b="0" l="0" r="0" t="0"/>
          <a:stretch/>
        </p:blipFill>
        <p:spPr>
          <a:xfrm>
            <a:off x="13193206" y="8912245"/>
            <a:ext cx="3503051" cy="1202714"/>
          </a:xfrm>
          <a:prstGeom prst="rect">
            <a:avLst/>
          </a:prstGeom>
          <a:noFill/>
          <a:ln>
            <a:noFill/>
          </a:ln>
        </p:spPr>
      </p:pic>
      <p:pic>
        <p:nvPicPr>
          <p:cNvPr id="244" name="Google Shape;244;p5"/>
          <p:cNvPicPr preferRelativeResize="0"/>
          <p:nvPr/>
        </p:nvPicPr>
        <p:blipFill rotWithShape="1">
          <a:blip r:embed="rId7">
            <a:alphaModFix/>
          </a:blip>
          <a:srcRect b="0" l="0" r="0" t="0"/>
          <a:stretch/>
        </p:blipFill>
        <p:spPr>
          <a:xfrm>
            <a:off x="15897853" y="9030416"/>
            <a:ext cx="1990767" cy="1045153"/>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pic>
        <p:nvPicPr>
          <p:cNvPr id="249" name="Google Shape;249;p6"/>
          <p:cNvPicPr preferRelativeResize="0"/>
          <p:nvPr/>
        </p:nvPicPr>
        <p:blipFill rotWithShape="1">
          <a:blip r:embed="rId3">
            <a:alphaModFix amt="4000"/>
          </a:blip>
          <a:srcRect b="0" l="0" r="0" t="0"/>
          <a:stretch/>
        </p:blipFill>
        <p:spPr>
          <a:xfrm>
            <a:off x="11384268" y="-6999872"/>
            <a:ext cx="11750064" cy="11732015"/>
          </a:xfrm>
          <a:prstGeom prst="rect">
            <a:avLst/>
          </a:prstGeom>
          <a:noFill/>
          <a:ln>
            <a:noFill/>
          </a:ln>
        </p:spPr>
      </p:pic>
      <p:grpSp>
        <p:nvGrpSpPr>
          <p:cNvPr id="250" name="Google Shape;250;p6"/>
          <p:cNvGrpSpPr/>
          <p:nvPr/>
        </p:nvGrpSpPr>
        <p:grpSpPr>
          <a:xfrm>
            <a:off x="-197601" y="-26606"/>
            <a:ext cx="1866843" cy="1829929"/>
            <a:chOff x="1813" y="0"/>
            <a:chExt cx="809173" cy="812800"/>
          </a:xfrm>
        </p:grpSpPr>
        <p:sp>
          <p:nvSpPr>
            <p:cNvPr id="251" name="Google Shape;251;p6"/>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DC7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6"/>
            <p:cNvSpPr txBox="1"/>
            <p:nvPr/>
          </p:nvSpPr>
          <p:spPr>
            <a:xfrm>
              <a:off x="76200" y="9525"/>
              <a:ext cx="660400" cy="727075"/>
            </a:xfrm>
            <a:prstGeom prst="rect">
              <a:avLst/>
            </a:prstGeom>
            <a:noFill/>
            <a:ln>
              <a:noFill/>
            </a:ln>
          </p:spPr>
          <p:txBody>
            <a:bodyPr anchorCtr="0" anchor="ctr" bIns="50800" lIns="50800" spcFirstLastPara="1" rIns="50800" wrap="square" tIns="50800">
              <a:noAutofit/>
            </a:bodyPr>
            <a:lstStyle/>
            <a:p>
              <a:pPr indent="0" lvl="0" marL="0" marR="0" rtl="0" algn="ctr">
                <a:lnSpc>
                  <a:spcPct val="1943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53" name="Google Shape;253;p6"/>
          <p:cNvSpPr txBox="1"/>
          <p:nvPr/>
        </p:nvSpPr>
        <p:spPr>
          <a:xfrm>
            <a:off x="1840860" y="362962"/>
            <a:ext cx="16218540" cy="1166986"/>
          </a:xfrm>
          <a:prstGeom prst="rect">
            <a:avLst/>
          </a:prstGeom>
          <a:noFill/>
          <a:ln>
            <a:noFill/>
          </a:ln>
        </p:spPr>
        <p:txBody>
          <a:bodyPr anchorCtr="0" anchor="t" bIns="0" lIns="0" spcFirstLastPara="1" rIns="0" wrap="square" tIns="0">
            <a:spAutoFit/>
          </a:bodyPr>
          <a:lstStyle/>
          <a:p>
            <a:pPr indent="0" lvl="0" marL="0" marR="0" rtl="0" algn="l">
              <a:lnSpc>
                <a:spcPct val="168796"/>
              </a:lnSpc>
              <a:spcBef>
                <a:spcPts val="0"/>
              </a:spcBef>
              <a:spcAft>
                <a:spcPts val="0"/>
              </a:spcAft>
              <a:buNone/>
            </a:pPr>
            <a:r>
              <a:rPr b="0" i="0" lang="en-US" sz="5400" u="none" cap="none" strike="noStrike">
                <a:solidFill>
                  <a:schemeClr val="dk1"/>
                </a:solidFill>
                <a:latin typeface="Poppins ExtraBold"/>
                <a:ea typeface="Poppins ExtraBold"/>
                <a:cs typeface="Poppins ExtraBold"/>
                <a:sym typeface="Poppins ExtraBold"/>
              </a:rPr>
              <a:t>Geografis Peserta MyEduSolve </a:t>
            </a:r>
            <a:r>
              <a:rPr b="0" i="0" lang="en-US" sz="5400" u="none" cap="none" strike="noStrike">
                <a:solidFill>
                  <a:srgbClr val="FFFFFF"/>
                </a:solidFill>
                <a:latin typeface="Poppins ExtraBold"/>
                <a:ea typeface="Poppins ExtraBold"/>
                <a:cs typeface="Poppins ExtraBold"/>
                <a:sym typeface="Poppins ExtraBold"/>
              </a:rPr>
              <a:t>di Indonesia</a:t>
            </a:r>
            <a:endParaRPr b="0" i="0" sz="5400" u="none" cap="none" strike="noStrike">
              <a:solidFill>
                <a:srgbClr val="FFFFFF"/>
              </a:solidFill>
              <a:latin typeface="Poppins ExtraBold"/>
              <a:ea typeface="Poppins ExtraBold"/>
              <a:cs typeface="Poppins ExtraBold"/>
              <a:sym typeface="Poppins ExtraBold"/>
            </a:endParaRPr>
          </a:p>
        </p:txBody>
      </p:sp>
      <p:cxnSp>
        <p:nvCxnSpPr>
          <p:cNvPr id="254" name="Google Shape;254;p6"/>
          <p:cNvCxnSpPr/>
          <p:nvPr/>
        </p:nvCxnSpPr>
        <p:spPr>
          <a:xfrm>
            <a:off x="8385942" y="9023350"/>
            <a:ext cx="2982802" cy="0"/>
          </a:xfrm>
          <a:prstGeom prst="straightConnector1">
            <a:avLst/>
          </a:prstGeom>
          <a:noFill/>
          <a:ln cap="flat" cmpd="sng" w="47625">
            <a:solidFill>
              <a:srgbClr val="FDC703"/>
            </a:solidFill>
            <a:prstDash val="solid"/>
            <a:round/>
            <a:headEnd len="sm" w="sm" type="none"/>
            <a:tailEnd len="sm" w="sm" type="none"/>
          </a:ln>
        </p:spPr>
      </p:cxnSp>
      <p:grpSp>
        <p:nvGrpSpPr>
          <p:cNvPr id="255" name="Google Shape;255;p6"/>
          <p:cNvGrpSpPr/>
          <p:nvPr/>
        </p:nvGrpSpPr>
        <p:grpSpPr>
          <a:xfrm>
            <a:off x="13647508" y="8662610"/>
            <a:ext cx="3831537" cy="1492765"/>
            <a:chOff x="0" y="-66675"/>
            <a:chExt cx="1215094" cy="473400"/>
          </a:xfrm>
        </p:grpSpPr>
        <p:sp>
          <p:nvSpPr>
            <p:cNvPr id="256" name="Google Shape;256;p6"/>
            <p:cNvSpPr/>
            <p:nvPr/>
          </p:nvSpPr>
          <p:spPr>
            <a:xfrm>
              <a:off x="203200" y="-326"/>
              <a:ext cx="1011894" cy="407051"/>
            </a:xfrm>
            <a:custGeom>
              <a:rect b="b" l="l" r="r" t="t"/>
              <a:pathLst>
                <a:path extrusionOk="0" h="407051" w="1011894">
                  <a:moveTo>
                    <a:pt x="1011894" y="326"/>
                  </a:moveTo>
                  <a:cubicBezTo>
                    <a:pt x="939081" y="0"/>
                    <a:pt x="871660" y="38659"/>
                    <a:pt x="835159" y="101663"/>
                  </a:cubicBezTo>
                  <a:cubicBezTo>
                    <a:pt x="798658" y="164667"/>
                    <a:pt x="798658" y="242385"/>
                    <a:pt x="835159" y="305389"/>
                  </a:cubicBezTo>
                  <a:cubicBezTo>
                    <a:pt x="871660" y="368393"/>
                    <a:pt x="939081" y="407052"/>
                    <a:pt x="1011894" y="406726"/>
                  </a:cubicBezTo>
                  <a:lnTo>
                    <a:pt x="0" y="406726"/>
                  </a:lnTo>
                  <a:cubicBezTo>
                    <a:pt x="72813" y="407052"/>
                    <a:pt x="140234" y="368393"/>
                    <a:pt x="176735" y="305389"/>
                  </a:cubicBezTo>
                  <a:cubicBezTo>
                    <a:pt x="213236" y="242385"/>
                    <a:pt x="213236" y="164667"/>
                    <a:pt x="176735" y="101663"/>
                  </a:cubicBezTo>
                  <a:cubicBezTo>
                    <a:pt x="140234" y="38659"/>
                    <a:pt x="72813" y="0"/>
                    <a:pt x="0" y="326"/>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6"/>
            <p:cNvSpPr txBox="1"/>
            <p:nvPr/>
          </p:nvSpPr>
          <p:spPr>
            <a:xfrm>
              <a:off x="0" y="-66675"/>
              <a:ext cx="812800" cy="473075"/>
            </a:xfrm>
            <a:prstGeom prst="rect">
              <a:avLst/>
            </a:prstGeom>
            <a:noFill/>
            <a:ln>
              <a:noFill/>
            </a:ln>
          </p:spPr>
          <p:txBody>
            <a:bodyPr anchorCtr="0" anchor="ctr" bIns="50800" lIns="50800" spcFirstLastPara="1" rIns="50800" wrap="square" tIns="50800">
              <a:noAutofit/>
            </a:bodyPr>
            <a:lstStyle/>
            <a:p>
              <a:pPr indent="0" lvl="0" marL="0" marR="0" rtl="0" algn="ctr">
                <a:lnSpc>
                  <a:spcPct val="1943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pic>
        <p:nvPicPr>
          <p:cNvPr id="258" name="Google Shape;258;p6"/>
          <p:cNvPicPr preferRelativeResize="0"/>
          <p:nvPr/>
        </p:nvPicPr>
        <p:blipFill rotWithShape="1">
          <a:blip r:embed="rId4">
            <a:alphaModFix/>
          </a:blip>
          <a:srcRect b="0" l="0" r="0" t="0"/>
          <a:stretch/>
        </p:blipFill>
        <p:spPr>
          <a:xfrm>
            <a:off x="15897853" y="9030416"/>
            <a:ext cx="1990767" cy="1045153"/>
          </a:xfrm>
          <a:prstGeom prst="rect">
            <a:avLst/>
          </a:prstGeom>
          <a:noFill/>
          <a:ln>
            <a:noFill/>
          </a:ln>
        </p:spPr>
      </p:pic>
      <p:pic>
        <p:nvPicPr>
          <p:cNvPr id="259" name="Google Shape;259;p6"/>
          <p:cNvPicPr preferRelativeResize="0"/>
          <p:nvPr/>
        </p:nvPicPr>
        <p:blipFill rotWithShape="1">
          <a:blip r:embed="rId5">
            <a:alphaModFix/>
          </a:blip>
          <a:srcRect b="0" l="0" r="0" t="0"/>
          <a:stretch/>
        </p:blipFill>
        <p:spPr>
          <a:xfrm>
            <a:off x="13193206" y="8912245"/>
            <a:ext cx="3503051" cy="1202714"/>
          </a:xfrm>
          <a:prstGeom prst="rect">
            <a:avLst/>
          </a:prstGeom>
          <a:noFill/>
          <a:ln>
            <a:noFill/>
          </a:ln>
        </p:spPr>
      </p:pic>
      <p:sp>
        <p:nvSpPr>
          <p:cNvPr id="260" name="Google Shape;260;p6"/>
          <p:cNvSpPr txBox="1"/>
          <p:nvPr/>
        </p:nvSpPr>
        <p:spPr>
          <a:xfrm>
            <a:off x="301769" y="426693"/>
            <a:ext cx="868101"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5400" u="none" cap="none" strike="noStrike">
                <a:solidFill>
                  <a:schemeClr val="lt1"/>
                </a:solidFill>
                <a:latin typeface="Poppins ExtraBold"/>
                <a:ea typeface="Poppins ExtraBold"/>
                <a:cs typeface="Poppins ExtraBold"/>
                <a:sym typeface="Poppins ExtraBold"/>
              </a:rPr>
              <a:t>1.</a:t>
            </a:r>
            <a:endParaRPr sz="5400">
              <a:solidFill>
                <a:schemeClr val="lt1"/>
              </a:solidFill>
              <a:latin typeface="Poppins ExtraBold"/>
              <a:ea typeface="Poppins ExtraBold"/>
              <a:cs typeface="Poppins ExtraBold"/>
              <a:sym typeface="Poppins ExtraBold"/>
            </a:endParaRPr>
          </a:p>
        </p:txBody>
      </p:sp>
      <p:pic>
        <p:nvPicPr>
          <p:cNvPr id="261" name="Google Shape;261;p6"/>
          <p:cNvPicPr preferRelativeResize="0"/>
          <p:nvPr/>
        </p:nvPicPr>
        <p:blipFill>
          <a:blip r:embed="rId6">
            <a:alphaModFix/>
          </a:blip>
          <a:stretch>
            <a:fillRect/>
          </a:stretch>
        </p:blipFill>
        <p:spPr>
          <a:xfrm>
            <a:off x="556613" y="1969063"/>
            <a:ext cx="17174774" cy="652779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pic>
        <p:nvPicPr>
          <p:cNvPr id="266" name="Google Shape;266;p9"/>
          <p:cNvPicPr preferRelativeResize="0"/>
          <p:nvPr/>
        </p:nvPicPr>
        <p:blipFill rotWithShape="1">
          <a:blip r:embed="rId3">
            <a:alphaModFix amt="4000"/>
          </a:blip>
          <a:srcRect b="0" l="0" r="0" t="0"/>
          <a:stretch/>
        </p:blipFill>
        <p:spPr>
          <a:xfrm>
            <a:off x="11384268" y="-6999872"/>
            <a:ext cx="11750064" cy="11732015"/>
          </a:xfrm>
          <a:prstGeom prst="rect">
            <a:avLst/>
          </a:prstGeom>
          <a:noFill/>
          <a:ln>
            <a:noFill/>
          </a:ln>
        </p:spPr>
      </p:pic>
      <p:grpSp>
        <p:nvGrpSpPr>
          <p:cNvPr id="267" name="Google Shape;267;p9"/>
          <p:cNvGrpSpPr/>
          <p:nvPr/>
        </p:nvGrpSpPr>
        <p:grpSpPr>
          <a:xfrm>
            <a:off x="-197601" y="-26606"/>
            <a:ext cx="1866843" cy="1829929"/>
            <a:chOff x="1813" y="0"/>
            <a:chExt cx="809173" cy="812800"/>
          </a:xfrm>
        </p:grpSpPr>
        <p:sp>
          <p:nvSpPr>
            <p:cNvPr id="268" name="Google Shape;268;p9"/>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DC7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9"/>
            <p:cNvSpPr txBox="1"/>
            <p:nvPr/>
          </p:nvSpPr>
          <p:spPr>
            <a:xfrm>
              <a:off x="76200" y="9525"/>
              <a:ext cx="660400" cy="727075"/>
            </a:xfrm>
            <a:prstGeom prst="rect">
              <a:avLst/>
            </a:prstGeom>
            <a:noFill/>
            <a:ln>
              <a:noFill/>
            </a:ln>
          </p:spPr>
          <p:txBody>
            <a:bodyPr anchorCtr="0" anchor="ctr" bIns="50800" lIns="50800" spcFirstLastPara="1" rIns="50800" wrap="square" tIns="50800">
              <a:noAutofit/>
            </a:bodyPr>
            <a:lstStyle/>
            <a:p>
              <a:pPr indent="0" lvl="0" marL="0" marR="0" rtl="0" algn="ctr">
                <a:lnSpc>
                  <a:spcPct val="194388"/>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70" name="Google Shape;270;p9"/>
          <p:cNvSpPr txBox="1"/>
          <p:nvPr/>
        </p:nvSpPr>
        <p:spPr>
          <a:xfrm>
            <a:off x="1840860" y="362962"/>
            <a:ext cx="16218540" cy="1069139"/>
          </a:xfrm>
          <a:prstGeom prst="rect">
            <a:avLst/>
          </a:prstGeom>
          <a:noFill/>
          <a:ln>
            <a:noFill/>
          </a:ln>
        </p:spPr>
        <p:txBody>
          <a:bodyPr anchorCtr="0" anchor="t" bIns="0" lIns="0" spcFirstLastPara="1" rIns="0" wrap="square" tIns="0">
            <a:spAutoFit/>
          </a:bodyPr>
          <a:lstStyle/>
          <a:p>
            <a:pPr indent="0" lvl="0" marL="0" marR="0" rtl="0" algn="l">
              <a:lnSpc>
                <a:spcPct val="168796"/>
              </a:lnSpc>
              <a:spcBef>
                <a:spcPts val="0"/>
              </a:spcBef>
              <a:spcAft>
                <a:spcPts val="0"/>
              </a:spcAft>
              <a:buNone/>
            </a:pPr>
            <a:r>
              <a:rPr lang="en-US" sz="5400">
                <a:solidFill>
                  <a:schemeClr val="dk1"/>
                </a:solidFill>
                <a:latin typeface="Poppins ExtraBold"/>
                <a:ea typeface="Poppins ExtraBold"/>
                <a:cs typeface="Poppins ExtraBold"/>
                <a:sym typeface="Poppins ExtraBold"/>
              </a:rPr>
              <a:t>Trend Kegiatan MyEduSolve</a:t>
            </a:r>
            <a:endParaRPr sz="5400">
              <a:solidFill>
                <a:schemeClr val="dk1"/>
              </a:solidFill>
              <a:latin typeface="Poppins ExtraBold"/>
              <a:ea typeface="Poppins ExtraBold"/>
              <a:cs typeface="Poppins ExtraBold"/>
              <a:sym typeface="Poppins ExtraBold"/>
            </a:endParaRPr>
          </a:p>
        </p:txBody>
      </p:sp>
      <p:cxnSp>
        <p:nvCxnSpPr>
          <p:cNvPr id="271" name="Google Shape;271;p9"/>
          <p:cNvCxnSpPr/>
          <p:nvPr/>
        </p:nvCxnSpPr>
        <p:spPr>
          <a:xfrm>
            <a:off x="8401466" y="9334500"/>
            <a:ext cx="2982802" cy="0"/>
          </a:xfrm>
          <a:prstGeom prst="straightConnector1">
            <a:avLst/>
          </a:prstGeom>
          <a:noFill/>
          <a:ln cap="flat" cmpd="sng" w="47625">
            <a:solidFill>
              <a:srgbClr val="FDC703"/>
            </a:solidFill>
            <a:prstDash val="solid"/>
            <a:round/>
            <a:headEnd len="sm" w="sm" type="none"/>
            <a:tailEnd len="sm" w="sm" type="none"/>
          </a:ln>
        </p:spPr>
      </p:cxnSp>
      <p:grpSp>
        <p:nvGrpSpPr>
          <p:cNvPr id="272" name="Google Shape;272;p9"/>
          <p:cNvGrpSpPr/>
          <p:nvPr/>
        </p:nvGrpSpPr>
        <p:grpSpPr>
          <a:xfrm>
            <a:off x="13647508" y="8662610"/>
            <a:ext cx="3831537" cy="1492765"/>
            <a:chOff x="0" y="-66675"/>
            <a:chExt cx="1215094" cy="473400"/>
          </a:xfrm>
        </p:grpSpPr>
        <p:sp>
          <p:nvSpPr>
            <p:cNvPr id="273" name="Google Shape;273;p9"/>
            <p:cNvSpPr/>
            <p:nvPr/>
          </p:nvSpPr>
          <p:spPr>
            <a:xfrm>
              <a:off x="203200" y="-326"/>
              <a:ext cx="1011894" cy="407051"/>
            </a:xfrm>
            <a:custGeom>
              <a:rect b="b" l="l" r="r" t="t"/>
              <a:pathLst>
                <a:path extrusionOk="0" h="407051" w="1011894">
                  <a:moveTo>
                    <a:pt x="1011894" y="326"/>
                  </a:moveTo>
                  <a:cubicBezTo>
                    <a:pt x="939081" y="0"/>
                    <a:pt x="871660" y="38659"/>
                    <a:pt x="835159" y="101663"/>
                  </a:cubicBezTo>
                  <a:cubicBezTo>
                    <a:pt x="798658" y="164667"/>
                    <a:pt x="798658" y="242385"/>
                    <a:pt x="835159" y="305389"/>
                  </a:cubicBezTo>
                  <a:cubicBezTo>
                    <a:pt x="871660" y="368393"/>
                    <a:pt x="939081" y="407052"/>
                    <a:pt x="1011894" y="406726"/>
                  </a:cubicBezTo>
                  <a:lnTo>
                    <a:pt x="0" y="406726"/>
                  </a:lnTo>
                  <a:cubicBezTo>
                    <a:pt x="72813" y="407052"/>
                    <a:pt x="140234" y="368393"/>
                    <a:pt x="176735" y="305389"/>
                  </a:cubicBezTo>
                  <a:cubicBezTo>
                    <a:pt x="213236" y="242385"/>
                    <a:pt x="213236" y="164667"/>
                    <a:pt x="176735" y="101663"/>
                  </a:cubicBezTo>
                  <a:cubicBezTo>
                    <a:pt x="140234" y="38659"/>
                    <a:pt x="72813" y="0"/>
                    <a:pt x="0" y="326"/>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9"/>
            <p:cNvSpPr txBox="1"/>
            <p:nvPr/>
          </p:nvSpPr>
          <p:spPr>
            <a:xfrm>
              <a:off x="0" y="-66675"/>
              <a:ext cx="812800" cy="473075"/>
            </a:xfrm>
            <a:prstGeom prst="rect">
              <a:avLst/>
            </a:prstGeom>
            <a:noFill/>
            <a:ln>
              <a:noFill/>
            </a:ln>
          </p:spPr>
          <p:txBody>
            <a:bodyPr anchorCtr="0" anchor="ctr" bIns="50800" lIns="50800" spcFirstLastPara="1" rIns="50800" wrap="square" tIns="50800">
              <a:noAutofit/>
            </a:bodyPr>
            <a:lstStyle/>
            <a:p>
              <a:pPr indent="0" lvl="0" marL="0" marR="0" rtl="0" algn="ctr">
                <a:lnSpc>
                  <a:spcPct val="194388"/>
                </a:lnSpc>
                <a:spcBef>
                  <a:spcPts val="0"/>
                </a:spcBef>
                <a:spcAft>
                  <a:spcPts val="0"/>
                </a:spcAft>
                <a:buNone/>
              </a:pPr>
              <a:r>
                <a:t/>
              </a:r>
              <a:endParaRPr sz="1800">
                <a:solidFill>
                  <a:schemeClr val="dk1"/>
                </a:solidFill>
                <a:latin typeface="Calibri"/>
                <a:ea typeface="Calibri"/>
                <a:cs typeface="Calibri"/>
                <a:sym typeface="Calibri"/>
              </a:endParaRPr>
            </a:p>
          </p:txBody>
        </p:sp>
      </p:grpSp>
      <p:pic>
        <p:nvPicPr>
          <p:cNvPr id="275" name="Google Shape;275;p9"/>
          <p:cNvPicPr preferRelativeResize="0"/>
          <p:nvPr/>
        </p:nvPicPr>
        <p:blipFill rotWithShape="1">
          <a:blip r:embed="rId4">
            <a:alphaModFix/>
          </a:blip>
          <a:srcRect b="0" l="0" r="0" t="0"/>
          <a:stretch/>
        </p:blipFill>
        <p:spPr>
          <a:xfrm>
            <a:off x="15897853" y="9030416"/>
            <a:ext cx="1990767" cy="1045153"/>
          </a:xfrm>
          <a:prstGeom prst="rect">
            <a:avLst/>
          </a:prstGeom>
          <a:noFill/>
          <a:ln>
            <a:noFill/>
          </a:ln>
        </p:spPr>
      </p:pic>
      <p:pic>
        <p:nvPicPr>
          <p:cNvPr id="276" name="Google Shape;276;p9"/>
          <p:cNvPicPr preferRelativeResize="0"/>
          <p:nvPr/>
        </p:nvPicPr>
        <p:blipFill rotWithShape="1">
          <a:blip r:embed="rId5">
            <a:alphaModFix/>
          </a:blip>
          <a:srcRect b="0" l="0" r="0" t="0"/>
          <a:stretch/>
        </p:blipFill>
        <p:spPr>
          <a:xfrm>
            <a:off x="13193206" y="8912245"/>
            <a:ext cx="3503051" cy="1202714"/>
          </a:xfrm>
          <a:prstGeom prst="rect">
            <a:avLst/>
          </a:prstGeom>
          <a:noFill/>
          <a:ln>
            <a:noFill/>
          </a:ln>
        </p:spPr>
      </p:pic>
      <p:sp>
        <p:nvSpPr>
          <p:cNvPr id="277" name="Google Shape;277;p9"/>
          <p:cNvSpPr txBox="1"/>
          <p:nvPr/>
        </p:nvSpPr>
        <p:spPr>
          <a:xfrm>
            <a:off x="301769" y="426693"/>
            <a:ext cx="868101"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5400">
                <a:solidFill>
                  <a:schemeClr val="lt1"/>
                </a:solidFill>
                <a:latin typeface="Poppins ExtraBold"/>
                <a:ea typeface="Poppins ExtraBold"/>
                <a:cs typeface="Poppins ExtraBold"/>
                <a:sym typeface="Poppins ExtraBold"/>
              </a:rPr>
              <a:t>2.</a:t>
            </a:r>
            <a:endParaRPr sz="5400">
              <a:solidFill>
                <a:schemeClr val="lt1"/>
              </a:solidFill>
              <a:latin typeface="Poppins ExtraBold"/>
              <a:ea typeface="Poppins ExtraBold"/>
              <a:cs typeface="Poppins ExtraBold"/>
              <a:sym typeface="Poppins ExtraBold"/>
            </a:endParaRPr>
          </a:p>
        </p:txBody>
      </p:sp>
      <p:pic>
        <p:nvPicPr>
          <p:cNvPr id="278" name="Google Shape;278;p9"/>
          <p:cNvPicPr preferRelativeResize="0"/>
          <p:nvPr/>
        </p:nvPicPr>
        <p:blipFill>
          <a:blip r:embed="rId6">
            <a:alphaModFix/>
          </a:blip>
          <a:stretch>
            <a:fillRect/>
          </a:stretch>
        </p:blipFill>
        <p:spPr>
          <a:xfrm>
            <a:off x="199687" y="2046175"/>
            <a:ext cx="17888625" cy="674139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pic>
        <p:nvPicPr>
          <p:cNvPr id="283" name="Google Shape;283;p10"/>
          <p:cNvPicPr preferRelativeResize="0"/>
          <p:nvPr/>
        </p:nvPicPr>
        <p:blipFill rotWithShape="1">
          <a:blip r:embed="rId3">
            <a:alphaModFix amt="4000"/>
          </a:blip>
          <a:srcRect b="0" l="0" r="0" t="0"/>
          <a:stretch/>
        </p:blipFill>
        <p:spPr>
          <a:xfrm>
            <a:off x="11384268" y="-6999872"/>
            <a:ext cx="11750064" cy="11732015"/>
          </a:xfrm>
          <a:prstGeom prst="rect">
            <a:avLst/>
          </a:prstGeom>
          <a:noFill/>
          <a:ln>
            <a:noFill/>
          </a:ln>
        </p:spPr>
      </p:pic>
      <p:cxnSp>
        <p:nvCxnSpPr>
          <p:cNvPr id="284" name="Google Shape;284;p10"/>
          <p:cNvCxnSpPr/>
          <p:nvPr/>
        </p:nvCxnSpPr>
        <p:spPr>
          <a:xfrm>
            <a:off x="8401466" y="9334500"/>
            <a:ext cx="2982802" cy="0"/>
          </a:xfrm>
          <a:prstGeom prst="straightConnector1">
            <a:avLst/>
          </a:prstGeom>
          <a:noFill/>
          <a:ln cap="flat" cmpd="sng" w="47625">
            <a:solidFill>
              <a:srgbClr val="FDC703"/>
            </a:solidFill>
            <a:prstDash val="solid"/>
            <a:round/>
            <a:headEnd len="sm" w="sm" type="none"/>
            <a:tailEnd len="sm" w="sm" type="none"/>
          </a:ln>
        </p:spPr>
      </p:cxnSp>
      <p:grpSp>
        <p:nvGrpSpPr>
          <p:cNvPr id="285" name="Google Shape;285;p10"/>
          <p:cNvGrpSpPr/>
          <p:nvPr/>
        </p:nvGrpSpPr>
        <p:grpSpPr>
          <a:xfrm>
            <a:off x="13647508" y="8662610"/>
            <a:ext cx="3831537" cy="1492765"/>
            <a:chOff x="0" y="-66675"/>
            <a:chExt cx="1215094" cy="473400"/>
          </a:xfrm>
        </p:grpSpPr>
        <p:sp>
          <p:nvSpPr>
            <p:cNvPr id="286" name="Google Shape;286;p10"/>
            <p:cNvSpPr/>
            <p:nvPr/>
          </p:nvSpPr>
          <p:spPr>
            <a:xfrm>
              <a:off x="203200" y="-326"/>
              <a:ext cx="1011894" cy="407051"/>
            </a:xfrm>
            <a:custGeom>
              <a:rect b="b" l="l" r="r" t="t"/>
              <a:pathLst>
                <a:path extrusionOk="0" h="407051" w="1011894">
                  <a:moveTo>
                    <a:pt x="1011894" y="326"/>
                  </a:moveTo>
                  <a:cubicBezTo>
                    <a:pt x="939081" y="0"/>
                    <a:pt x="871660" y="38659"/>
                    <a:pt x="835159" y="101663"/>
                  </a:cubicBezTo>
                  <a:cubicBezTo>
                    <a:pt x="798658" y="164667"/>
                    <a:pt x="798658" y="242385"/>
                    <a:pt x="835159" y="305389"/>
                  </a:cubicBezTo>
                  <a:cubicBezTo>
                    <a:pt x="871660" y="368393"/>
                    <a:pt x="939081" y="407052"/>
                    <a:pt x="1011894" y="406726"/>
                  </a:cubicBezTo>
                  <a:lnTo>
                    <a:pt x="0" y="406726"/>
                  </a:lnTo>
                  <a:cubicBezTo>
                    <a:pt x="72813" y="407052"/>
                    <a:pt x="140234" y="368393"/>
                    <a:pt x="176735" y="305389"/>
                  </a:cubicBezTo>
                  <a:cubicBezTo>
                    <a:pt x="213236" y="242385"/>
                    <a:pt x="213236" y="164667"/>
                    <a:pt x="176735" y="101663"/>
                  </a:cubicBezTo>
                  <a:cubicBezTo>
                    <a:pt x="140234" y="38659"/>
                    <a:pt x="72813" y="0"/>
                    <a:pt x="0" y="326"/>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10"/>
            <p:cNvSpPr txBox="1"/>
            <p:nvPr/>
          </p:nvSpPr>
          <p:spPr>
            <a:xfrm>
              <a:off x="0" y="-66675"/>
              <a:ext cx="812800" cy="473075"/>
            </a:xfrm>
            <a:prstGeom prst="rect">
              <a:avLst/>
            </a:prstGeom>
            <a:noFill/>
            <a:ln>
              <a:noFill/>
            </a:ln>
          </p:spPr>
          <p:txBody>
            <a:bodyPr anchorCtr="0" anchor="ctr" bIns="50800" lIns="50800" spcFirstLastPara="1" rIns="50800" wrap="square" tIns="50800">
              <a:noAutofit/>
            </a:bodyPr>
            <a:lstStyle/>
            <a:p>
              <a:pPr indent="0" lvl="0" marL="0" marR="0" rtl="0" algn="ctr">
                <a:lnSpc>
                  <a:spcPct val="194388"/>
                </a:lnSpc>
                <a:spcBef>
                  <a:spcPts val="0"/>
                </a:spcBef>
                <a:spcAft>
                  <a:spcPts val="0"/>
                </a:spcAft>
                <a:buNone/>
              </a:pPr>
              <a:r>
                <a:t/>
              </a:r>
              <a:endParaRPr sz="1800">
                <a:solidFill>
                  <a:schemeClr val="dk1"/>
                </a:solidFill>
                <a:latin typeface="Calibri"/>
                <a:ea typeface="Calibri"/>
                <a:cs typeface="Calibri"/>
                <a:sym typeface="Calibri"/>
              </a:endParaRPr>
            </a:p>
          </p:txBody>
        </p:sp>
      </p:grpSp>
      <p:pic>
        <p:nvPicPr>
          <p:cNvPr id="288" name="Google Shape;288;p10"/>
          <p:cNvPicPr preferRelativeResize="0"/>
          <p:nvPr/>
        </p:nvPicPr>
        <p:blipFill rotWithShape="1">
          <a:blip r:embed="rId4">
            <a:alphaModFix/>
          </a:blip>
          <a:srcRect b="0" l="0" r="0" t="0"/>
          <a:stretch/>
        </p:blipFill>
        <p:spPr>
          <a:xfrm>
            <a:off x="15897853" y="9030416"/>
            <a:ext cx="1990767" cy="1045153"/>
          </a:xfrm>
          <a:prstGeom prst="rect">
            <a:avLst/>
          </a:prstGeom>
          <a:noFill/>
          <a:ln>
            <a:noFill/>
          </a:ln>
        </p:spPr>
      </p:pic>
      <p:pic>
        <p:nvPicPr>
          <p:cNvPr id="289" name="Google Shape;289;p10"/>
          <p:cNvPicPr preferRelativeResize="0"/>
          <p:nvPr/>
        </p:nvPicPr>
        <p:blipFill rotWithShape="1">
          <a:blip r:embed="rId5">
            <a:alphaModFix/>
          </a:blip>
          <a:srcRect b="0" l="0" r="0" t="0"/>
          <a:stretch/>
        </p:blipFill>
        <p:spPr>
          <a:xfrm>
            <a:off x="13193206" y="8912245"/>
            <a:ext cx="3503051" cy="1202714"/>
          </a:xfrm>
          <a:prstGeom prst="rect">
            <a:avLst/>
          </a:prstGeom>
          <a:noFill/>
          <a:ln>
            <a:noFill/>
          </a:ln>
        </p:spPr>
      </p:pic>
      <p:pic>
        <p:nvPicPr>
          <p:cNvPr id="290" name="Google Shape;290;p10"/>
          <p:cNvPicPr preferRelativeResize="0"/>
          <p:nvPr/>
        </p:nvPicPr>
        <p:blipFill>
          <a:blip r:embed="rId6">
            <a:alphaModFix/>
          </a:blip>
          <a:stretch>
            <a:fillRect/>
          </a:stretch>
        </p:blipFill>
        <p:spPr>
          <a:xfrm>
            <a:off x="628650" y="1284850"/>
            <a:ext cx="7886700" cy="7486650"/>
          </a:xfrm>
          <a:prstGeom prst="rect">
            <a:avLst/>
          </a:prstGeom>
          <a:noFill/>
          <a:ln>
            <a:noFill/>
          </a:ln>
        </p:spPr>
      </p:pic>
      <p:pic>
        <p:nvPicPr>
          <p:cNvPr id="291" name="Google Shape;291;p10"/>
          <p:cNvPicPr preferRelativeResize="0"/>
          <p:nvPr/>
        </p:nvPicPr>
        <p:blipFill>
          <a:blip r:embed="rId7">
            <a:alphaModFix/>
          </a:blip>
          <a:stretch>
            <a:fillRect/>
          </a:stretch>
        </p:blipFill>
        <p:spPr>
          <a:xfrm>
            <a:off x="9045575" y="2350301"/>
            <a:ext cx="8433499" cy="3889375"/>
          </a:xfrm>
          <a:prstGeom prst="rect">
            <a:avLst/>
          </a:prstGeom>
          <a:noFill/>
          <a:ln>
            <a:noFill/>
          </a:ln>
        </p:spPr>
      </p:pic>
      <p:pic>
        <p:nvPicPr>
          <p:cNvPr id="292" name="Google Shape;292;p10"/>
          <p:cNvPicPr preferRelativeResize="0"/>
          <p:nvPr/>
        </p:nvPicPr>
        <p:blipFill>
          <a:blip r:embed="rId8">
            <a:alphaModFix/>
          </a:blip>
          <a:stretch>
            <a:fillRect/>
          </a:stretch>
        </p:blipFill>
        <p:spPr>
          <a:xfrm>
            <a:off x="9442725" y="7063950"/>
            <a:ext cx="8445910" cy="701488"/>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pic>
        <p:nvPicPr>
          <p:cNvPr id="297" name="Google Shape;297;g13c1818dd1d_1_7"/>
          <p:cNvPicPr preferRelativeResize="0"/>
          <p:nvPr/>
        </p:nvPicPr>
        <p:blipFill rotWithShape="1">
          <a:blip r:embed="rId3">
            <a:alphaModFix amt="4000"/>
          </a:blip>
          <a:srcRect b="0" l="0" r="0" t="0"/>
          <a:stretch/>
        </p:blipFill>
        <p:spPr>
          <a:xfrm>
            <a:off x="11384268" y="-6999872"/>
            <a:ext cx="11750063" cy="11732016"/>
          </a:xfrm>
          <a:prstGeom prst="rect">
            <a:avLst/>
          </a:prstGeom>
          <a:noFill/>
          <a:ln>
            <a:noFill/>
          </a:ln>
        </p:spPr>
      </p:pic>
      <p:cxnSp>
        <p:nvCxnSpPr>
          <p:cNvPr id="298" name="Google Shape;298;g13c1818dd1d_1_7"/>
          <p:cNvCxnSpPr/>
          <p:nvPr/>
        </p:nvCxnSpPr>
        <p:spPr>
          <a:xfrm>
            <a:off x="8401466" y="9334500"/>
            <a:ext cx="2982900" cy="0"/>
          </a:xfrm>
          <a:prstGeom prst="straightConnector1">
            <a:avLst/>
          </a:prstGeom>
          <a:noFill/>
          <a:ln cap="flat" cmpd="sng" w="47625">
            <a:solidFill>
              <a:srgbClr val="FDC703"/>
            </a:solidFill>
            <a:prstDash val="solid"/>
            <a:round/>
            <a:headEnd len="sm" w="sm" type="none"/>
            <a:tailEnd len="sm" w="sm" type="none"/>
          </a:ln>
        </p:spPr>
      </p:cxnSp>
      <p:grpSp>
        <p:nvGrpSpPr>
          <p:cNvPr id="299" name="Google Shape;299;g13c1818dd1d_1_7"/>
          <p:cNvGrpSpPr/>
          <p:nvPr/>
        </p:nvGrpSpPr>
        <p:grpSpPr>
          <a:xfrm>
            <a:off x="13647508" y="8662609"/>
            <a:ext cx="3831556" cy="1492772"/>
            <a:chOff x="0" y="-66675"/>
            <a:chExt cx="1215094" cy="473400"/>
          </a:xfrm>
        </p:grpSpPr>
        <p:sp>
          <p:nvSpPr>
            <p:cNvPr id="300" name="Google Shape;300;g13c1818dd1d_1_7"/>
            <p:cNvSpPr/>
            <p:nvPr/>
          </p:nvSpPr>
          <p:spPr>
            <a:xfrm>
              <a:off x="203200" y="-326"/>
              <a:ext cx="1011894" cy="407051"/>
            </a:xfrm>
            <a:custGeom>
              <a:rect b="b" l="l" r="r" t="t"/>
              <a:pathLst>
                <a:path extrusionOk="0" h="407051" w="1011894">
                  <a:moveTo>
                    <a:pt x="1011894" y="326"/>
                  </a:moveTo>
                  <a:cubicBezTo>
                    <a:pt x="939081" y="0"/>
                    <a:pt x="871660" y="38659"/>
                    <a:pt x="835159" y="101663"/>
                  </a:cubicBezTo>
                  <a:cubicBezTo>
                    <a:pt x="798658" y="164667"/>
                    <a:pt x="798658" y="242385"/>
                    <a:pt x="835159" y="305389"/>
                  </a:cubicBezTo>
                  <a:cubicBezTo>
                    <a:pt x="871660" y="368393"/>
                    <a:pt x="939081" y="407052"/>
                    <a:pt x="1011894" y="406726"/>
                  </a:cubicBezTo>
                  <a:lnTo>
                    <a:pt x="0" y="406726"/>
                  </a:lnTo>
                  <a:cubicBezTo>
                    <a:pt x="72813" y="407052"/>
                    <a:pt x="140234" y="368393"/>
                    <a:pt x="176735" y="305389"/>
                  </a:cubicBezTo>
                  <a:cubicBezTo>
                    <a:pt x="213236" y="242385"/>
                    <a:pt x="213236" y="164667"/>
                    <a:pt x="176735" y="101663"/>
                  </a:cubicBezTo>
                  <a:cubicBezTo>
                    <a:pt x="140234" y="38659"/>
                    <a:pt x="72813" y="0"/>
                    <a:pt x="0" y="326"/>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g13c1818dd1d_1_7"/>
            <p:cNvSpPr txBox="1"/>
            <p:nvPr/>
          </p:nvSpPr>
          <p:spPr>
            <a:xfrm>
              <a:off x="0" y="-66675"/>
              <a:ext cx="812700" cy="473100"/>
            </a:xfrm>
            <a:prstGeom prst="rect">
              <a:avLst/>
            </a:prstGeom>
            <a:noFill/>
            <a:ln>
              <a:noFill/>
            </a:ln>
          </p:spPr>
          <p:txBody>
            <a:bodyPr anchorCtr="0" anchor="ctr" bIns="50800" lIns="50800" spcFirstLastPara="1" rIns="50800" wrap="square" tIns="50800">
              <a:noAutofit/>
            </a:bodyPr>
            <a:lstStyle/>
            <a:p>
              <a:pPr indent="0" lvl="0" marL="0" marR="0" rtl="0" algn="ctr">
                <a:lnSpc>
                  <a:spcPct val="194388"/>
                </a:lnSpc>
                <a:spcBef>
                  <a:spcPts val="0"/>
                </a:spcBef>
                <a:spcAft>
                  <a:spcPts val="0"/>
                </a:spcAft>
                <a:buNone/>
              </a:pPr>
              <a:r>
                <a:t/>
              </a:r>
              <a:endParaRPr sz="1800">
                <a:solidFill>
                  <a:schemeClr val="dk1"/>
                </a:solidFill>
                <a:latin typeface="Calibri"/>
                <a:ea typeface="Calibri"/>
                <a:cs typeface="Calibri"/>
                <a:sym typeface="Calibri"/>
              </a:endParaRPr>
            </a:p>
          </p:txBody>
        </p:sp>
      </p:grpSp>
      <p:pic>
        <p:nvPicPr>
          <p:cNvPr id="302" name="Google Shape;302;g13c1818dd1d_1_7"/>
          <p:cNvPicPr preferRelativeResize="0"/>
          <p:nvPr/>
        </p:nvPicPr>
        <p:blipFill rotWithShape="1">
          <a:blip r:embed="rId4">
            <a:alphaModFix/>
          </a:blip>
          <a:srcRect b="0" l="0" r="0" t="0"/>
          <a:stretch/>
        </p:blipFill>
        <p:spPr>
          <a:xfrm>
            <a:off x="15897853" y="9030416"/>
            <a:ext cx="1990766" cy="1045153"/>
          </a:xfrm>
          <a:prstGeom prst="rect">
            <a:avLst/>
          </a:prstGeom>
          <a:noFill/>
          <a:ln>
            <a:noFill/>
          </a:ln>
        </p:spPr>
      </p:pic>
      <p:pic>
        <p:nvPicPr>
          <p:cNvPr id="303" name="Google Shape;303;g13c1818dd1d_1_7"/>
          <p:cNvPicPr preferRelativeResize="0"/>
          <p:nvPr/>
        </p:nvPicPr>
        <p:blipFill rotWithShape="1">
          <a:blip r:embed="rId5">
            <a:alphaModFix/>
          </a:blip>
          <a:srcRect b="0" l="0" r="0" t="0"/>
          <a:stretch/>
        </p:blipFill>
        <p:spPr>
          <a:xfrm>
            <a:off x="13193206" y="8912245"/>
            <a:ext cx="3503052" cy="1202714"/>
          </a:xfrm>
          <a:prstGeom prst="rect">
            <a:avLst/>
          </a:prstGeom>
          <a:noFill/>
          <a:ln>
            <a:noFill/>
          </a:ln>
        </p:spPr>
      </p:pic>
      <p:pic>
        <p:nvPicPr>
          <p:cNvPr id="304" name="Google Shape;304;g13c1818dd1d_1_7"/>
          <p:cNvPicPr preferRelativeResize="0"/>
          <p:nvPr/>
        </p:nvPicPr>
        <p:blipFill>
          <a:blip r:embed="rId6">
            <a:alphaModFix/>
          </a:blip>
          <a:stretch>
            <a:fillRect/>
          </a:stretch>
        </p:blipFill>
        <p:spPr>
          <a:xfrm>
            <a:off x="452250" y="1157288"/>
            <a:ext cx="10715625" cy="7972425"/>
          </a:xfrm>
          <a:prstGeom prst="rect">
            <a:avLst/>
          </a:prstGeom>
          <a:noFill/>
          <a:ln>
            <a:noFill/>
          </a:ln>
        </p:spPr>
      </p:pic>
      <p:pic>
        <p:nvPicPr>
          <p:cNvPr id="305" name="Google Shape;305;g13c1818dd1d_1_7"/>
          <p:cNvPicPr preferRelativeResize="0"/>
          <p:nvPr/>
        </p:nvPicPr>
        <p:blipFill>
          <a:blip r:embed="rId7">
            <a:alphaModFix/>
          </a:blip>
          <a:stretch>
            <a:fillRect/>
          </a:stretch>
        </p:blipFill>
        <p:spPr>
          <a:xfrm>
            <a:off x="11678350" y="3943344"/>
            <a:ext cx="5800725" cy="24003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2006-08-16T00:00:00Z</dcterms:created>
</cp:coreProperties>
</file>